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handoutMasterIdLst>
    <p:handoutMasterId r:id="rId9"/>
  </p:handoutMasterIdLst>
  <p:sldIdLst>
    <p:sldId id="263" r:id="rId2"/>
    <p:sldId id="259" r:id="rId3"/>
    <p:sldId id="265" r:id="rId4"/>
    <p:sldId id="264" r:id="rId5"/>
    <p:sldId id="266" r:id="rId6"/>
    <p:sldId id="271" r:id="rId7"/>
  </p:sldIdLst>
  <p:sldSz cx="12192000" cy="6858000"/>
  <p:notesSz cx="6858000" cy="9144000"/>
  <p:defaultTextStyle>
    <a:defPPr rtl="0">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04" autoAdjust="0"/>
  </p:normalViewPr>
  <p:slideViewPr>
    <p:cSldViewPr snapToGrid="0">
      <p:cViewPr varScale="1">
        <p:scale>
          <a:sx n="69" d="100"/>
          <a:sy n="69" d="100"/>
        </p:scale>
        <p:origin x="696" y="66"/>
      </p:cViewPr>
      <p:guideLst/>
    </p:cSldViewPr>
  </p:slideViewPr>
  <p:notesTextViewPr>
    <p:cViewPr>
      <p:scale>
        <a:sx n="1" d="1"/>
        <a:sy n="1" d="1"/>
      </p:scale>
      <p:origin x="0" y="0"/>
    </p:cViewPr>
  </p:notesTextViewPr>
  <p:notesViewPr>
    <p:cSldViewPr snapToGrid="0" showGuides="1">
      <p:cViewPr varScale="1">
        <p:scale>
          <a:sx n="89" d="100"/>
          <a:sy n="89" d="100"/>
        </p:scale>
        <p:origin x="375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PT"/>
          </a:p>
        </p:txBody>
      </p:sp>
      <p:sp>
        <p:nvSpPr>
          <p:cNvPr id="3" name="Marcador de Posição d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884AAA1-D044-4E62-B42A-1B5D2D6C4F63}" type="datetime1">
              <a:rPr lang="pt-PT" smtClean="0"/>
              <a:t>19/06/2024</a:t>
            </a:fld>
            <a:endParaRPr lang="pt-PT"/>
          </a:p>
        </p:txBody>
      </p:sp>
      <p:sp>
        <p:nvSpPr>
          <p:cNvPr id="4" name="Marcador de Posição do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PT"/>
          </a:p>
        </p:txBody>
      </p:sp>
      <p:sp>
        <p:nvSpPr>
          <p:cNvPr id="5" name="Marcador de Posição do Número do Diapositivo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F910782-FDC2-4F7C-A018-7A502E5089C7}" type="slidenum">
              <a:rPr lang="pt-PT" smtClean="0"/>
              <a:t>‹nº›</a:t>
            </a:fld>
            <a:endParaRPr lang="pt-PT"/>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PT" noProof="0"/>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ED77F03-065E-48EA-B81C-AF38CDF0B1D4}" type="datetime1">
              <a:rPr lang="pt-PT" noProof="0" smtClean="0"/>
              <a:t>19/06/2024</a:t>
            </a:fld>
            <a:endParaRPr lang="pt-PT" noProof="0"/>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PT" noProof="0"/>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PT" noProof="0"/>
              <a:t>Clique para editar os Estilos de texto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PT" noProof="0"/>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936D52-512B-47DE-BC94-6C88A56CE986}" type="slidenum">
              <a:rPr lang="pt-PT" noProof="0" smtClean="0"/>
              <a:t>‹nº›</a:t>
            </a:fld>
            <a:endParaRPr lang="pt-PT" noProof="0"/>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rtlCol="0"/>
          <a:lstStyle/>
          <a:p>
            <a:pPr rtl="0"/>
            <a:endParaRPr lang="pt-PT"/>
          </a:p>
        </p:txBody>
      </p:sp>
      <p:sp>
        <p:nvSpPr>
          <p:cNvPr id="4" name="Marcador de Posição do Número do Diapositivo 3"/>
          <p:cNvSpPr>
            <a:spLocks noGrp="1"/>
          </p:cNvSpPr>
          <p:nvPr>
            <p:ph type="sldNum" sz="quarter" idx="10"/>
          </p:nvPr>
        </p:nvSpPr>
        <p:spPr/>
        <p:txBody>
          <a:bodyPr rtlCol="0"/>
          <a:lstStyle/>
          <a:p>
            <a:pPr rtl="0"/>
            <a:fld id="{9C936D52-512B-47DE-BC94-6C88A56CE986}" type="slidenum">
              <a:rPr lang="pt-PT" smtClean="0"/>
              <a:t>1</a:t>
            </a:fld>
            <a:endParaRPr lang="pt-PT"/>
          </a:p>
        </p:txBody>
      </p:sp>
    </p:spTree>
    <p:extLst>
      <p:ext uri="{BB962C8B-B14F-4D97-AF65-F5344CB8AC3E}">
        <p14:creationId xmlns:p14="http://schemas.microsoft.com/office/powerpoint/2010/main" val="4233922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5"/>
          </p:nvPr>
        </p:nvSpPr>
        <p:spPr/>
        <p:txBody>
          <a:bodyPr/>
          <a:lstStyle/>
          <a:p>
            <a:pPr rtl="0"/>
            <a:fld id="{9C936D52-512B-47DE-BC94-6C88A56CE986}" type="slidenum">
              <a:rPr lang="pt-PT" noProof="0" smtClean="0"/>
              <a:t>2</a:t>
            </a:fld>
            <a:endParaRPr lang="pt-PT" noProof="0"/>
          </a:p>
        </p:txBody>
      </p:sp>
    </p:spTree>
    <p:extLst>
      <p:ext uri="{BB962C8B-B14F-4D97-AF65-F5344CB8AC3E}">
        <p14:creationId xmlns:p14="http://schemas.microsoft.com/office/powerpoint/2010/main" val="1923106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o de Título">
    <p:spTree>
      <p:nvGrpSpPr>
        <p:cNvPr id="1" name=""/>
        <p:cNvGrpSpPr/>
        <p:nvPr/>
      </p:nvGrpSpPr>
      <p:grpSpPr>
        <a:xfrm>
          <a:off x="0" y="0"/>
          <a:ext cx="0" cy="0"/>
          <a:chOff x="0" y="0"/>
          <a:chExt cx="0" cy="0"/>
        </a:xfrm>
      </p:grpSpPr>
      <p:grpSp>
        <p:nvGrpSpPr>
          <p:cNvPr id="16" name="Grupo 15"/>
          <p:cNvGrpSpPr/>
          <p:nvPr userDrawn="1"/>
        </p:nvGrpSpPr>
        <p:grpSpPr bwMode="ltGray">
          <a:xfrm>
            <a:off x="0" y="0"/>
            <a:ext cx="12192000" cy="6858000"/>
            <a:chOff x="0" y="0"/>
            <a:chExt cx="12192000" cy="6858000"/>
          </a:xfrm>
        </p:grpSpPr>
        <p:sp>
          <p:nvSpPr>
            <p:cNvPr id="14" name="Retângulo 13"/>
            <p:cNvSpPr/>
            <p:nvPr/>
          </p:nvSpPr>
          <p:spPr bwMode="ltGray">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PT" noProof="0" dirty="0"/>
            </a:p>
          </p:txBody>
        </p:sp>
        <p:sp>
          <p:nvSpPr>
            <p:cNvPr id="8" name="Oval 2"/>
            <p:cNvSpPr>
              <a:spLocks noChangeArrowheads="1"/>
            </p:cNvSpPr>
            <p:nvPr/>
          </p:nvSpPr>
          <p:spPr bwMode="ltGray">
            <a:xfrm flipH="1">
              <a:off x="9045819" y="1600200"/>
              <a:ext cx="1524000" cy="1524000"/>
            </a:xfrm>
            <a:prstGeom prst="ellipse">
              <a:avLst/>
            </a:prstGeom>
            <a:solidFill>
              <a:schemeClr val="accent2">
                <a:lumMod val="20000"/>
                <a:lumOff val="80000"/>
              </a:schemeClr>
            </a:solidFill>
            <a:ln>
              <a:noFill/>
            </a:ln>
            <a:effectLst/>
          </p:spPr>
          <p:txBody>
            <a:bodyPr wrap="none" rtlCol="0" anchor="ctr"/>
            <a:lstStyle/>
            <a:p>
              <a:pPr algn="ctr" rtl="0" eaLnBrk="1" hangingPunct="1"/>
              <a:endParaRPr lang="pt-PT" sz="2400" noProof="0" dirty="0">
                <a:latin typeface="Times New Roman" charset="0"/>
              </a:endParaRPr>
            </a:p>
          </p:txBody>
        </p:sp>
        <p:sp>
          <p:nvSpPr>
            <p:cNvPr id="9" name="Oval 3"/>
            <p:cNvSpPr>
              <a:spLocks noChangeArrowheads="1"/>
            </p:cNvSpPr>
            <p:nvPr/>
          </p:nvSpPr>
          <p:spPr bwMode="ltGray">
            <a:xfrm flipH="1">
              <a:off x="7255119" y="1600200"/>
              <a:ext cx="1524000" cy="1524000"/>
            </a:xfrm>
            <a:prstGeom prst="ellipse">
              <a:avLst/>
            </a:prstGeom>
            <a:solidFill>
              <a:schemeClr val="accent2">
                <a:lumMod val="20000"/>
                <a:lumOff val="80000"/>
              </a:schemeClr>
            </a:solidFill>
            <a:ln>
              <a:noFill/>
            </a:ln>
            <a:effectLst/>
          </p:spPr>
          <p:txBody>
            <a:bodyPr wrap="none" rtlCol="0" anchor="ctr"/>
            <a:lstStyle/>
            <a:p>
              <a:pPr algn="ctr" rtl="0" eaLnBrk="1" hangingPunct="1"/>
              <a:endParaRPr lang="pt-PT" sz="2400" noProof="0" dirty="0">
                <a:latin typeface="Times New Roman" charset="0"/>
              </a:endParaRPr>
            </a:p>
          </p:txBody>
        </p:sp>
        <p:sp>
          <p:nvSpPr>
            <p:cNvPr id="10" name="Oval 4"/>
            <p:cNvSpPr>
              <a:spLocks noChangeArrowheads="1"/>
            </p:cNvSpPr>
            <p:nvPr/>
          </p:nvSpPr>
          <p:spPr bwMode="ltGray">
            <a:xfrm flipH="1">
              <a:off x="5464419" y="1600200"/>
              <a:ext cx="1524000" cy="1524000"/>
            </a:xfrm>
            <a:prstGeom prst="ellipse">
              <a:avLst/>
            </a:prstGeom>
            <a:noFill/>
            <a:ln w="28575">
              <a:solidFill>
                <a:schemeClr val="accent2">
                  <a:lumMod val="20000"/>
                  <a:lumOff val="80000"/>
                </a:schemeClr>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rtl="0" eaLnBrk="1" hangingPunct="1"/>
              <a:endParaRPr lang="pt-PT" sz="2400" noProof="0" dirty="0">
                <a:latin typeface="Times New Roman" charset="0"/>
              </a:endParaRPr>
            </a:p>
          </p:txBody>
        </p:sp>
        <p:sp>
          <p:nvSpPr>
            <p:cNvPr id="11" name="Oval 5"/>
            <p:cNvSpPr>
              <a:spLocks noChangeArrowheads="1"/>
            </p:cNvSpPr>
            <p:nvPr/>
          </p:nvSpPr>
          <p:spPr bwMode="ltGray">
            <a:xfrm flipH="1">
              <a:off x="5464419" y="3276600"/>
              <a:ext cx="1524000" cy="1524000"/>
            </a:xfrm>
            <a:prstGeom prst="ellipse">
              <a:avLst/>
            </a:prstGeom>
            <a:solidFill>
              <a:schemeClr val="accent2">
                <a:lumMod val="20000"/>
                <a:lumOff val="80000"/>
              </a:schemeClr>
            </a:solidFill>
            <a:ln>
              <a:noFill/>
            </a:ln>
            <a:effectLst/>
          </p:spPr>
          <p:txBody>
            <a:bodyPr wrap="none" rtlCol="0" anchor="ctr"/>
            <a:lstStyle/>
            <a:p>
              <a:pPr algn="ctr" rtl="0" eaLnBrk="1" hangingPunct="1"/>
              <a:endParaRPr lang="pt-PT" sz="2400" noProof="0" dirty="0">
                <a:latin typeface="Times New Roman" charset="0"/>
              </a:endParaRPr>
            </a:p>
          </p:txBody>
        </p:sp>
        <p:sp>
          <p:nvSpPr>
            <p:cNvPr id="12" name="Oval 6"/>
            <p:cNvSpPr>
              <a:spLocks noChangeArrowheads="1"/>
            </p:cNvSpPr>
            <p:nvPr/>
          </p:nvSpPr>
          <p:spPr bwMode="ltGray">
            <a:xfrm flipH="1">
              <a:off x="3732457" y="3276600"/>
              <a:ext cx="1524000" cy="1524000"/>
            </a:xfrm>
            <a:prstGeom prst="ellipse">
              <a:avLst/>
            </a:prstGeom>
            <a:solidFill>
              <a:schemeClr val="accent2">
                <a:lumMod val="20000"/>
                <a:lumOff val="80000"/>
              </a:schemeClr>
            </a:solidFill>
            <a:ln>
              <a:noFill/>
            </a:ln>
            <a:effectLst/>
          </p:spPr>
          <p:txBody>
            <a:bodyPr wrap="none" rtlCol="0" anchor="ctr"/>
            <a:lstStyle/>
            <a:p>
              <a:pPr algn="ctr" rtl="0" eaLnBrk="1" hangingPunct="1"/>
              <a:endParaRPr lang="pt-PT" sz="2400" noProof="0" dirty="0">
                <a:latin typeface="Times New Roman" charset="0"/>
              </a:endParaRPr>
            </a:p>
          </p:txBody>
        </p:sp>
        <p:sp>
          <p:nvSpPr>
            <p:cNvPr id="13" name="Oval 7"/>
            <p:cNvSpPr>
              <a:spLocks noChangeArrowheads="1"/>
            </p:cNvSpPr>
            <p:nvPr/>
          </p:nvSpPr>
          <p:spPr bwMode="ltGray">
            <a:xfrm flipH="1">
              <a:off x="9045819" y="3276600"/>
              <a:ext cx="1524000" cy="1524000"/>
            </a:xfrm>
            <a:prstGeom prst="ellipse">
              <a:avLst/>
            </a:prstGeom>
            <a:noFill/>
            <a:ln w="28575">
              <a:solidFill>
                <a:schemeClr val="accent2">
                  <a:lumMod val="20000"/>
                  <a:lumOff val="80000"/>
                </a:schemeClr>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rtl="0" eaLnBrk="1" hangingPunct="1"/>
              <a:endParaRPr lang="pt-PT" sz="2400" noProof="0" dirty="0">
                <a:latin typeface="Times New Roman" charset="0"/>
              </a:endParaRPr>
            </a:p>
          </p:txBody>
        </p:sp>
      </p:grpSp>
      <p:sp>
        <p:nvSpPr>
          <p:cNvPr id="2" name="Título 1"/>
          <p:cNvSpPr>
            <a:spLocks noGrp="1"/>
          </p:cNvSpPr>
          <p:nvPr>
            <p:ph type="ctrTitle"/>
          </p:nvPr>
        </p:nvSpPr>
        <p:spPr>
          <a:xfrm>
            <a:off x="1524000" y="1041400"/>
            <a:ext cx="9144000" cy="2387600"/>
          </a:xfrm>
        </p:spPr>
        <p:txBody>
          <a:bodyPr rtlCol="0" anchor="b"/>
          <a:lstStyle>
            <a:lvl1pPr algn="l">
              <a:defRPr sz="6000"/>
            </a:lvl1pPr>
          </a:lstStyle>
          <a:p>
            <a:pPr rtl="0"/>
            <a:r>
              <a:rPr lang="pt-PT" noProof="0"/>
              <a:t>Clique para editar o estilo de título do Modelo Global</a:t>
            </a:r>
            <a:endParaRPr lang="pt-PT" noProof="0" dirty="0"/>
          </a:p>
        </p:txBody>
      </p:sp>
      <p:sp>
        <p:nvSpPr>
          <p:cNvPr id="3" name="Subtítulo 2"/>
          <p:cNvSpPr>
            <a:spLocks noGrp="1"/>
          </p:cNvSpPr>
          <p:nvPr>
            <p:ph type="subTitle" idx="1"/>
          </p:nvPr>
        </p:nvSpPr>
        <p:spPr>
          <a:xfrm>
            <a:off x="1524000" y="3602038"/>
            <a:ext cx="9144000" cy="1655762"/>
          </a:xfrm>
        </p:spPr>
        <p:txBody>
          <a:bodyPr rtlCol="0"/>
          <a:lstStyle>
            <a:lvl1pPr marL="0" indent="0" algn="l">
              <a:buNone/>
              <a:defRPr sz="2400" b="1" i="0">
                <a:solidFill>
                  <a:schemeClr val="accent3">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PT" noProof="0"/>
              <a:t>Clique para editar o estilo de subtítulo do Modelo Global</a:t>
            </a:r>
            <a:endParaRPr lang="pt-PT" noProof="0" dirty="0"/>
          </a:p>
        </p:txBody>
      </p:sp>
      <p:sp>
        <p:nvSpPr>
          <p:cNvPr id="7" name="Marcador de Posição da Data 6"/>
          <p:cNvSpPr>
            <a:spLocks noGrp="1"/>
          </p:cNvSpPr>
          <p:nvPr>
            <p:ph type="dt" sz="half" idx="10"/>
          </p:nvPr>
        </p:nvSpPr>
        <p:spPr/>
        <p:txBody>
          <a:bodyPr rtlCol="0"/>
          <a:lstStyle/>
          <a:p>
            <a:pPr rtl="0"/>
            <a:fld id="{53C10B3F-ED21-462F-BAE2-D5AD6D62998C}" type="datetime1">
              <a:rPr lang="pt-PT" noProof="0" smtClean="0"/>
              <a:t>19/06/2024</a:t>
            </a:fld>
            <a:endParaRPr lang="pt-PT" noProof="0" dirty="0"/>
          </a:p>
        </p:txBody>
      </p:sp>
      <p:sp>
        <p:nvSpPr>
          <p:cNvPr id="29" name="Marcador de Posição do Rodapé 28"/>
          <p:cNvSpPr>
            <a:spLocks noGrp="1"/>
          </p:cNvSpPr>
          <p:nvPr>
            <p:ph type="ftr" sz="quarter" idx="11"/>
          </p:nvPr>
        </p:nvSpPr>
        <p:spPr/>
        <p:txBody>
          <a:bodyPr rtlCol="0"/>
          <a:lstStyle/>
          <a:p>
            <a:pPr rtl="0"/>
            <a:r>
              <a:rPr lang="pt-PT" noProof="0" dirty="0"/>
              <a:t>Adicione um rodapé</a:t>
            </a:r>
          </a:p>
        </p:txBody>
      </p:sp>
      <p:sp>
        <p:nvSpPr>
          <p:cNvPr id="30" name="Marcador de Posição do Número do Diapositivo 29"/>
          <p:cNvSpPr>
            <a:spLocks noGrp="1"/>
          </p:cNvSpPr>
          <p:nvPr>
            <p:ph type="sldNum" sz="quarter" idx="12"/>
          </p:nvPr>
        </p:nvSpPr>
        <p:spPr/>
        <p:txBody>
          <a:bodyPr rtlCol="0"/>
          <a:lstStyle/>
          <a:p>
            <a:pPr rtl="0"/>
            <a:fld id="{C62155A9-2BEA-4E1A-A809-3AB570F0F126}" type="slidenum">
              <a:rPr lang="pt-PT" noProof="0" smtClean="0"/>
              <a:pPr rtl="0"/>
              <a:t>‹nº›</a:t>
            </a:fld>
            <a:endParaRPr lang="pt-PT" noProof="0" dirty="0"/>
          </a:p>
        </p:txBody>
      </p:sp>
    </p:spTree>
    <p:extLst>
      <p:ext uri="{BB962C8B-B14F-4D97-AF65-F5344CB8AC3E}">
        <p14:creationId xmlns:p14="http://schemas.microsoft.com/office/powerpoint/2010/main" val="419750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PT" noProof="0"/>
              <a:t>Clique para editar o estilo do título do Modelo Global</a:t>
            </a:r>
          </a:p>
        </p:txBody>
      </p:sp>
      <p:sp>
        <p:nvSpPr>
          <p:cNvPr id="3" name="Marcador de Posição de Texto Vertical 2"/>
          <p:cNvSpPr>
            <a:spLocks noGrp="1"/>
          </p:cNvSpPr>
          <p:nvPr>
            <p:ph type="body" orient="vert" idx="1" hasCustomPrompt="1"/>
          </p:nvPr>
        </p:nvSpPr>
        <p:spPr/>
        <p:txBody>
          <a:bodyPr vert="eaVert" rtlCol="0"/>
          <a:lstStyle/>
          <a:p>
            <a:pPr lvl="0" rtl="0"/>
            <a:r>
              <a:rPr lang="pt-PT" noProof="0"/>
              <a:t>Clique para editar os Estilos de texto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7" name="Marcador de Posição da Data 6"/>
          <p:cNvSpPr>
            <a:spLocks noGrp="1"/>
          </p:cNvSpPr>
          <p:nvPr>
            <p:ph type="dt" sz="half" idx="10"/>
          </p:nvPr>
        </p:nvSpPr>
        <p:spPr/>
        <p:txBody>
          <a:bodyPr rtlCol="0"/>
          <a:lstStyle/>
          <a:p>
            <a:pPr rtl="0"/>
            <a:fld id="{64947FCB-6658-4BD1-B797-4B7675870517}" type="datetime1">
              <a:rPr lang="pt-PT" noProof="0" smtClean="0"/>
              <a:t>19/06/2024</a:t>
            </a:fld>
            <a:endParaRPr lang="pt-PT" noProof="0"/>
          </a:p>
        </p:txBody>
      </p:sp>
      <p:sp>
        <p:nvSpPr>
          <p:cNvPr id="8" name="Marcador de Posição do Rodapé 7"/>
          <p:cNvSpPr>
            <a:spLocks noGrp="1"/>
          </p:cNvSpPr>
          <p:nvPr>
            <p:ph type="ftr" sz="quarter" idx="11"/>
          </p:nvPr>
        </p:nvSpPr>
        <p:spPr/>
        <p:txBody>
          <a:bodyPr rtlCol="0"/>
          <a:lstStyle/>
          <a:p>
            <a:pPr rtl="0"/>
            <a:r>
              <a:rPr lang="pt-PT" noProof="0"/>
              <a:t>Adicione um rodapé</a:t>
            </a:r>
          </a:p>
        </p:txBody>
      </p:sp>
      <p:sp>
        <p:nvSpPr>
          <p:cNvPr id="9" name="Marcador de Posição do Número do Diapositivo 8"/>
          <p:cNvSpPr>
            <a:spLocks noGrp="1"/>
          </p:cNvSpPr>
          <p:nvPr>
            <p:ph type="sldNum" sz="quarter" idx="12"/>
          </p:nvPr>
        </p:nvSpPr>
        <p:spPr/>
        <p:txBody>
          <a:bodyPr rtlCol="0"/>
          <a:lstStyle/>
          <a:p>
            <a:pPr rtl="0"/>
            <a:fld id="{C62155A9-2BEA-4E1A-A809-3AB570F0F126}" type="slidenum">
              <a:rPr lang="pt-PT" noProof="0" smtClean="0"/>
              <a:pPr rtl="0"/>
              <a:t>‹nº›</a:t>
            </a:fld>
            <a:endParaRPr lang="pt-PT" noProof="0"/>
          </a:p>
        </p:txBody>
      </p:sp>
    </p:spTree>
    <p:extLst>
      <p:ext uri="{BB962C8B-B14F-4D97-AF65-F5344CB8AC3E}">
        <p14:creationId xmlns:p14="http://schemas.microsoft.com/office/powerpoint/2010/main" val="400694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l">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8724900" y="365125"/>
            <a:ext cx="2628900" cy="5811838"/>
          </a:xfrm>
        </p:spPr>
        <p:txBody>
          <a:bodyPr vert="eaVert" rtlCol="0"/>
          <a:lstStyle/>
          <a:p>
            <a:pPr rtl="0"/>
            <a:r>
              <a:rPr lang="pt-PT" noProof="0"/>
              <a:t>Clique para editar o estilo do título do Modelo Global</a:t>
            </a:r>
          </a:p>
        </p:txBody>
      </p:sp>
      <p:sp>
        <p:nvSpPr>
          <p:cNvPr id="3" name="Marcador de Posição de Texto Vertical 2"/>
          <p:cNvSpPr>
            <a:spLocks noGrp="1"/>
          </p:cNvSpPr>
          <p:nvPr>
            <p:ph type="body" orient="vert" idx="1" hasCustomPrompt="1"/>
          </p:nvPr>
        </p:nvSpPr>
        <p:spPr>
          <a:xfrm>
            <a:off x="838200" y="365125"/>
            <a:ext cx="7734300" cy="5811838"/>
          </a:xfrm>
        </p:spPr>
        <p:txBody>
          <a:bodyPr vert="eaVert" rtlCol="0"/>
          <a:lstStyle/>
          <a:p>
            <a:pPr lvl="0" rtl="0"/>
            <a:r>
              <a:rPr lang="pt-PT" noProof="0"/>
              <a:t>Clique para editar os Estilos de texto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7" name="Marcador de Posição da Data 6"/>
          <p:cNvSpPr>
            <a:spLocks noGrp="1"/>
          </p:cNvSpPr>
          <p:nvPr>
            <p:ph type="dt" sz="half" idx="10"/>
          </p:nvPr>
        </p:nvSpPr>
        <p:spPr/>
        <p:txBody>
          <a:bodyPr rtlCol="0"/>
          <a:lstStyle/>
          <a:p>
            <a:pPr rtl="0"/>
            <a:fld id="{73C66249-67B7-48FC-A98D-1AD709FE21A4}" type="datetime1">
              <a:rPr lang="pt-PT" noProof="0" smtClean="0"/>
              <a:t>19/06/2024</a:t>
            </a:fld>
            <a:endParaRPr lang="pt-PT" noProof="0"/>
          </a:p>
        </p:txBody>
      </p:sp>
      <p:sp>
        <p:nvSpPr>
          <p:cNvPr id="8" name="Marcador de Posição do Rodapé 7"/>
          <p:cNvSpPr>
            <a:spLocks noGrp="1"/>
          </p:cNvSpPr>
          <p:nvPr>
            <p:ph type="ftr" sz="quarter" idx="11"/>
          </p:nvPr>
        </p:nvSpPr>
        <p:spPr/>
        <p:txBody>
          <a:bodyPr rtlCol="0"/>
          <a:lstStyle/>
          <a:p>
            <a:pPr rtl="0"/>
            <a:r>
              <a:rPr lang="pt-PT" noProof="0"/>
              <a:t>Adicione um rodapé</a:t>
            </a:r>
          </a:p>
        </p:txBody>
      </p:sp>
      <p:sp>
        <p:nvSpPr>
          <p:cNvPr id="9" name="Marcador de Posição do Número do Diapositivo 8"/>
          <p:cNvSpPr>
            <a:spLocks noGrp="1"/>
          </p:cNvSpPr>
          <p:nvPr>
            <p:ph type="sldNum" sz="quarter" idx="12"/>
          </p:nvPr>
        </p:nvSpPr>
        <p:spPr/>
        <p:txBody>
          <a:bodyPr rtlCol="0"/>
          <a:lstStyle/>
          <a:p>
            <a:pPr rtl="0"/>
            <a:fld id="{C62155A9-2BEA-4E1A-A809-3AB570F0F126}" type="slidenum">
              <a:rPr lang="pt-PT" noProof="0" smtClean="0"/>
              <a:pPr rtl="0"/>
              <a:t>‹nº›</a:t>
            </a:fld>
            <a:endParaRPr lang="pt-PT" noProof="0"/>
          </a:p>
        </p:txBody>
      </p:sp>
    </p:spTree>
    <p:extLst>
      <p:ext uri="{BB962C8B-B14F-4D97-AF65-F5344CB8AC3E}">
        <p14:creationId xmlns:p14="http://schemas.microsoft.com/office/powerpoint/2010/main" val="167602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PT" noProof="0"/>
              <a:t>Clique para editar o estilo do título do Modelo Global</a:t>
            </a:r>
          </a:p>
        </p:txBody>
      </p:sp>
      <p:sp>
        <p:nvSpPr>
          <p:cNvPr id="3" name="Marcador de Posição de Conteúdo 2"/>
          <p:cNvSpPr>
            <a:spLocks noGrp="1"/>
          </p:cNvSpPr>
          <p:nvPr>
            <p:ph idx="1" hasCustomPrompt="1"/>
          </p:nvPr>
        </p:nvSpPr>
        <p:spPr/>
        <p:txBody>
          <a:bodyPr rtlCol="0"/>
          <a:lstStyle/>
          <a:p>
            <a:pPr lvl="0" rtl="0"/>
            <a:r>
              <a:rPr lang="pt-PT" noProof="0"/>
              <a:t>Clique para editar os Estilos de texto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7" name="Marcador de Posição da Data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solidFill>
              </a:defRPr>
            </a:lvl1pPr>
          </a:lstStyle>
          <a:p>
            <a:pPr rtl="0"/>
            <a:fld id="{A10EF94C-847C-4B22-897A-FB808D7DB55D}" type="datetime1">
              <a:rPr lang="pt-PT" noProof="0" smtClean="0"/>
              <a:t>19/06/2024</a:t>
            </a:fld>
            <a:endParaRPr lang="pt-PT" noProof="0"/>
          </a:p>
        </p:txBody>
      </p:sp>
      <p:sp>
        <p:nvSpPr>
          <p:cNvPr id="8" name="Marcador de Posição do Rodapé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rtl="0"/>
            <a:r>
              <a:rPr lang="pt-PT" noProof="0"/>
              <a:t>Adicione um rodapé</a:t>
            </a:r>
          </a:p>
        </p:txBody>
      </p:sp>
      <p:sp>
        <p:nvSpPr>
          <p:cNvPr id="9" name="Marcador de Posição do Número do Diapositivo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solidFill>
              </a:defRPr>
            </a:lvl1pPr>
          </a:lstStyle>
          <a:p>
            <a:pPr rtl="0"/>
            <a:fld id="{C62155A9-2BEA-4E1A-A809-3AB570F0F126}" type="slidenum">
              <a:rPr lang="pt-PT" noProof="0" smtClean="0"/>
              <a:pPr rtl="0"/>
              <a:t>‹nº›</a:t>
            </a:fld>
            <a:endParaRPr lang="pt-PT" noProof="0"/>
          </a:p>
        </p:txBody>
      </p:sp>
    </p:spTree>
    <p:extLst>
      <p:ext uri="{BB962C8B-B14F-4D97-AF65-F5344CB8AC3E}">
        <p14:creationId xmlns:p14="http://schemas.microsoft.com/office/powerpoint/2010/main" val="238723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1850" y="1709738"/>
            <a:ext cx="10515600" cy="2862262"/>
          </a:xfrm>
        </p:spPr>
        <p:txBody>
          <a:bodyPr rtlCol="0" anchor="b"/>
          <a:lstStyle>
            <a:lvl1pPr>
              <a:defRPr sz="6000"/>
            </a:lvl1pPr>
          </a:lstStyle>
          <a:p>
            <a:pPr rtl="0"/>
            <a:r>
              <a:rPr lang="pt-PT" noProof="0"/>
              <a:t>Clique para editar o estilo do título do Modelo Global</a:t>
            </a:r>
          </a:p>
        </p:txBody>
      </p:sp>
      <p:sp>
        <p:nvSpPr>
          <p:cNvPr id="3" name="Marcador de Posição do Texto 2"/>
          <p:cNvSpPr>
            <a:spLocks noGrp="1"/>
          </p:cNvSpPr>
          <p:nvPr>
            <p:ph type="body" idx="1" hasCustomPrompt="1"/>
          </p:nvPr>
        </p:nvSpPr>
        <p:spPr>
          <a:xfrm>
            <a:off x="831850" y="4589463"/>
            <a:ext cx="10515600" cy="1500187"/>
          </a:xfrm>
        </p:spPr>
        <p:txBody>
          <a:bodyPr rtlCol="0"/>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pt-PT" noProof="0"/>
              <a:t>Clique para editar os estilos de texto do Modelo Global</a:t>
            </a:r>
          </a:p>
        </p:txBody>
      </p:sp>
      <p:sp>
        <p:nvSpPr>
          <p:cNvPr id="7" name="Marcador de Posição da Data 6"/>
          <p:cNvSpPr>
            <a:spLocks noGrp="1"/>
          </p:cNvSpPr>
          <p:nvPr>
            <p:ph type="dt" sz="half" idx="10"/>
          </p:nvPr>
        </p:nvSpPr>
        <p:spPr/>
        <p:txBody>
          <a:bodyPr rtlCol="0"/>
          <a:lstStyle/>
          <a:p>
            <a:pPr rtl="0"/>
            <a:fld id="{9513FA49-5CA4-464C-87F7-21DA72B11451}" type="datetime1">
              <a:rPr lang="pt-PT" noProof="0" smtClean="0"/>
              <a:t>19/06/2024</a:t>
            </a:fld>
            <a:endParaRPr lang="pt-PT" noProof="0"/>
          </a:p>
        </p:txBody>
      </p:sp>
      <p:sp>
        <p:nvSpPr>
          <p:cNvPr id="8" name="Marcador de Posição do Rodapé 7"/>
          <p:cNvSpPr>
            <a:spLocks noGrp="1"/>
          </p:cNvSpPr>
          <p:nvPr>
            <p:ph type="ftr" sz="quarter" idx="11"/>
          </p:nvPr>
        </p:nvSpPr>
        <p:spPr/>
        <p:txBody>
          <a:bodyPr rtlCol="0"/>
          <a:lstStyle/>
          <a:p>
            <a:pPr rtl="0"/>
            <a:r>
              <a:rPr lang="pt-PT" noProof="0"/>
              <a:t>Adicione um rodapé</a:t>
            </a:r>
          </a:p>
        </p:txBody>
      </p:sp>
      <p:sp>
        <p:nvSpPr>
          <p:cNvPr id="9" name="Marcador de Posição do Número do Diapositivo 8"/>
          <p:cNvSpPr>
            <a:spLocks noGrp="1"/>
          </p:cNvSpPr>
          <p:nvPr>
            <p:ph type="sldNum" sz="quarter" idx="12"/>
          </p:nvPr>
        </p:nvSpPr>
        <p:spPr/>
        <p:txBody>
          <a:bodyPr rtlCol="0"/>
          <a:lstStyle/>
          <a:p>
            <a:pPr rtl="0"/>
            <a:fld id="{C62155A9-2BEA-4E1A-A809-3AB570F0F126}" type="slidenum">
              <a:rPr lang="pt-PT" noProof="0" smtClean="0"/>
              <a:pPr rtl="0"/>
              <a:t>‹nº›</a:t>
            </a:fld>
            <a:endParaRPr lang="pt-PT" noProof="0"/>
          </a:p>
        </p:txBody>
      </p:sp>
    </p:spTree>
    <p:extLst>
      <p:ext uri="{BB962C8B-B14F-4D97-AF65-F5344CB8AC3E}">
        <p14:creationId xmlns:p14="http://schemas.microsoft.com/office/powerpoint/2010/main" val="311230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PT" noProof="0"/>
              <a:t>Clique para editar o estilo do título do Modelo Global</a:t>
            </a:r>
          </a:p>
        </p:txBody>
      </p:sp>
      <p:sp>
        <p:nvSpPr>
          <p:cNvPr id="3" name="Marcador de Posição de Conteúdo 2"/>
          <p:cNvSpPr>
            <a:spLocks noGrp="1"/>
          </p:cNvSpPr>
          <p:nvPr>
            <p:ph sz="half" idx="1" hasCustomPrompt="1"/>
          </p:nvPr>
        </p:nvSpPr>
        <p:spPr>
          <a:xfrm>
            <a:off x="838200" y="1825625"/>
            <a:ext cx="518160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pt-PT" noProof="0"/>
              <a:t>Clique para editar os Estilos de texto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4" name="Marcador de Posição de Conteúdo 3"/>
          <p:cNvSpPr>
            <a:spLocks noGrp="1"/>
          </p:cNvSpPr>
          <p:nvPr>
            <p:ph sz="half" idx="2" hasCustomPrompt="1"/>
          </p:nvPr>
        </p:nvSpPr>
        <p:spPr>
          <a:xfrm>
            <a:off x="6172200" y="1825625"/>
            <a:ext cx="518160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pt-PT" noProof="0"/>
              <a:t>Clique para editar os Estilos de texto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8" name="Marcador de Posição da Data 7"/>
          <p:cNvSpPr>
            <a:spLocks noGrp="1"/>
          </p:cNvSpPr>
          <p:nvPr>
            <p:ph type="dt" sz="half" idx="10"/>
          </p:nvPr>
        </p:nvSpPr>
        <p:spPr/>
        <p:txBody>
          <a:bodyPr rtlCol="0"/>
          <a:lstStyle/>
          <a:p>
            <a:pPr rtl="0"/>
            <a:fld id="{A32EB9F7-F391-4AB0-B1C9-946ECCBB48EC}" type="datetime1">
              <a:rPr lang="pt-PT" noProof="0" smtClean="0"/>
              <a:t>19/06/2024</a:t>
            </a:fld>
            <a:endParaRPr lang="pt-PT" noProof="0"/>
          </a:p>
        </p:txBody>
      </p:sp>
      <p:sp>
        <p:nvSpPr>
          <p:cNvPr id="9" name="Marcador de Posição do Rodapé 8"/>
          <p:cNvSpPr>
            <a:spLocks noGrp="1"/>
          </p:cNvSpPr>
          <p:nvPr>
            <p:ph type="ftr" sz="quarter" idx="11"/>
          </p:nvPr>
        </p:nvSpPr>
        <p:spPr/>
        <p:txBody>
          <a:bodyPr rtlCol="0"/>
          <a:lstStyle/>
          <a:p>
            <a:pPr rtl="0"/>
            <a:r>
              <a:rPr lang="pt-PT" noProof="0"/>
              <a:t>Adicione um rodapé</a:t>
            </a:r>
          </a:p>
        </p:txBody>
      </p:sp>
      <p:sp>
        <p:nvSpPr>
          <p:cNvPr id="10" name="Marcador de Posição do Número do Diapositivo 9"/>
          <p:cNvSpPr>
            <a:spLocks noGrp="1"/>
          </p:cNvSpPr>
          <p:nvPr>
            <p:ph type="sldNum" sz="quarter" idx="12"/>
          </p:nvPr>
        </p:nvSpPr>
        <p:spPr/>
        <p:txBody>
          <a:bodyPr rtlCol="0"/>
          <a:lstStyle/>
          <a:p>
            <a:pPr rtl="0"/>
            <a:fld id="{C62155A9-2BEA-4E1A-A809-3AB570F0F126}" type="slidenum">
              <a:rPr lang="pt-PT" noProof="0" smtClean="0"/>
              <a:pPr rtl="0"/>
              <a:t>‹nº›</a:t>
            </a:fld>
            <a:endParaRPr lang="pt-PT" noProof="0"/>
          </a:p>
        </p:txBody>
      </p:sp>
    </p:spTree>
    <p:extLst>
      <p:ext uri="{BB962C8B-B14F-4D97-AF65-F5344CB8AC3E}">
        <p14:creationId xmlns:p14="http://schemas.microsoft.com/office/powerpoint/2010/main" val="357801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1850" y="274638"/>
            <a:ext cx="10515600" cy="1143000"/>
          </a:xfrm>
        </p:spPr>
        <p:txBody>
          <a:bodyPr rtlCol="0"/>
          <a:lstStyle/>
          <a:p>
            <a:pPr rtl="0"/>
            <a:r>
              <a:rPr lang="pt-PT" noProof="0"/>
              <a:t>Clique para editar o estilo do título do Modelo Global</a:t>
            </a:r>
          </a:p>
        </p:txBody>
      </p:sp>
      <p:sp>
        <p:nvSpPr>
          <p:cNvPr id="3" name="Marcador de Posição do Texto 2"/>
          <p:cNvSpPr>
            <a:spLocks noGrp="1"/>
          </p:cNvSpPr>
          <p:nvPr>
            <p:ph type="body" idx="1" hasCustomPrompt="1"/>
          </p:nvPr>
        </p:nvSpPr>
        <p:spPr>
          <a:xfrm>
            <a:off x="831850" y="1489075"/>
            <a:ext cx="5156200" cy="641350"/>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noProof="0"/>
              <a:t>Clique para editar os estilos de texto do Modelo Global</a:t>
            </a:r>
          </a:p>
        </p:txBody>
      </p:sp>
      <p:sp>
        <p:nvSpPr>
          <p:cNvPr id="4" name="Marcador de Posição de Conteúdo 3"/>
          <p:cNvSpPr>
            <a:spLocks noGrp="1"/>
          </p:cNvSpPr>
          <p:nvPr>
            <p:ph sz="half" idx="2" hasCustomPrompt="1"/>
          </p:nvPr>
        </p:nvSpPr>
        <p:spPr>
          <a:xfrm>
            <a:off x="831850" y="2193925"/>
            <a:ext cx="515620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pt-PT" noProof="0"/>
              <a:t>Clique para editar os Estilos de texto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5" name="Marcador de Posição do Texto 4"/>
          <p:cNvSpPr>
            <a:spLocks noGrp="1"/>
          </p:cNvSpPr>
          <p:nvPr>
            <p:ph type="body" sz="quarter" idx="3" hasCustomPrompt="1"/>
          </p:nvPr>
        </p:nvSpPr>
        <p:spPr>
          <a:xfrm>
            <a:off x="6189663" y="1489075"/>
            <a:ext cx="5157787" cy="641350"/>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noProof="0"/>
              <a:t>Clique para editar os estilos de texto do Modelo Global</a:t>
            </a:r>
          </a:p>
        </p:txBody>
      </p:sp>
      <p:sp>
        <p:nvSpPr>
          <p:cNvPr id="6" name="Marcador de Posição de Conteúdo 5"/>
          <p:cNvSpPr>
            <a:spLocks noGrp="1"/>
          </p:cNvSpPr>
          <p:nvPr>
            <p:ph sz="quarter" idx="4" hasCustomPrompt="1"/>
          </p:nvPr>
        </p:nvSpPr>
        <p:spPr>
          <a:xfrm>
            <a:off x="6189663" y="2193925"/>
            <a:ext cx="5157787"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pt-PT" noProof="0"/>
              <a:t>Clique para editar os estilos de texto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10" name="Marcador de Posição da Data 9"/>
          <p:cNvSpPr>
            <a:spLocks noGrp="1"/>
          </p:cNvSpPr>
          <p:nvPr>
            <p:ph type="dt" sz="half" idx="10"/>
          </p:nvPr>
        </p:nvSpPr>
        <p:spPr/>
        <p:txBody>
          <a:bodyPr rtlCol="0"/>
          <a:lstStyle/>
          <a:p>
            <a:pPr rtl="0"/>
            <a:fld id="{2E9A5321-DF4F-47B7-8C7E-7B99299697E3}" type="datetime1">
              <a:rPr lang="pt-PT" noProof="0" smtClean="0"/>
              <a:t>19/06/2024</a:t>
            </a:fld>
            <a:endParaRPr lang="pt-PT" noProof="0"/>
          </a:p>
        </p:txBody>
      </p:sp>
      <p:sp>
        <p:nvSpPr>
          <p:cNvPr id="11" name="Marcador de Posição do Rodapé 10"/>
          <p:cNvSpPr>
            <a:spLocks noGrp="1"/>
          </p:cNvSpPr>
          <p:nvPr>
            <p:ph type="ftr" sz="quarter" idx="11"/>
          </p:nvPr>
        </p:nvSpPr>
        <p:spPr/>
        <p:txBody>
          <a:bodyPr rtlCol="0"/>
          <a:lstStyle/>
          <a:p>
            <a:pPr rtl="0"/>
            <a:r>
              <a:rPr lang="pt-PT" noProof="0"/>
              <a:t>Adicione um rodapé</a:t>
            </a:r>
          </a:p>
        </p:txBody>
      </p:sp>
      <p:sp>
        <p:nvSpPr>
          <p:cNvPr id="12" name="Marcador de Posição do Número do Diapositivo 11"/>
          <p:cNvSpPr>
            <a:spLocks noGrp="1"/>
          </p:cNvSpPr>
          <p:nvPr>
            <p:ph type="sldNum" sz="quarter" idx="12"/>
          </p:nvPr>
        </p:nvSpPr>
        <p:spPr/>
        <p:txBody>
          <a:bodyPr rtlCol="0"/>
          <a:lstStyle/>
          <a:p>
            <a:pPr rtl="0"/>
            <a:fld id="{C62155A9-2BEA-4E1A-A809-3AB570F0F126}" type="slidenum">
              <a:rPr lang="pt-PT" noProof="0" smtClean="0"/>
              <a:pPr rtl="0"/>
              <a:t>‹nº›</a:t>
            </a:fld>
            <a:endParaRPr lang="pt-PT" noProof="0"/>
          </a:p>
        </p:txBody>
      </p:sp>
    </p:spTree>
    <p:extLst>
      <p:ext uri="{BB962C8B-B14F-4D97-AF65-F5344CB8AC3E}">
        <p14:creationId xmlns:p14="http://schemas.microsoft.com/office/powerpoint/2010/main" val="94183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PT" noProof="0"/>
              <a:t>Clique para editar o estilo do título do Modelo Global</a:t>
            </a:r>
          </a:p>
        </p:txBody>
      </p:sp>
      <p:sp>
        <p:nvSpPr>
          <p:cNvPr id="6" name="Marcador de Posição da Data 5"/>
          <p:cNvSpPr>
            <a:spLocks noGrp="1"/>
          </p:cNvSpPr>
          <p:nvPr>
            <p:ph type="dt" sz="half" idx="10"/>
          </p:nvPr>
        </p:nvSpPr>
        <p:spPr/>
        <p:txBody>
          <a:bodyPr rtlCol="0"/>
          <a:lstStyle/>
          <a:p>
            <a:pPr rtl="0"/>
            <a:fld id="{6AE3A583-4F05-4334-9B65-277774F764B3}" type="datetime1">
              <a:rPr lang="pt-PT" noProof="0" smtClean="0"/>
              <a:t>19/06/2024</a:t>
            </a:fld>
            <a:endParaRPr lang="pt-PT" noProof="0"/>
          </a:p>
        </p:txBody>
      </p:sp>
      <p:sp>
        <p:nvSpPr>
          <p:cNvPr id="7" name="Marcador de Posição do Rodapé 6"/>
          <p:cNvSpPr>
            <a:spLocks noGrp="1"/>
          </p:cNvSpPr>
          <p:nvPr>
            <p:ph type="ftr" sz="quarter" idx="11"/>
          </p:nvPr>
        </p:nvSpPr>
        <p:spPr/>
        <p:txBody>
          <a:bodyPr rtlCol="0"/>
          <a:lstStyle/>
          <a:p>
            <a:pPr rtl="0"/>
            <a:r>
              <a:rPr lang="pt-PT" noProof="0"/>
              <a:t>Adicione um rodapé</a:t>
            </a:r>
          </a:p>
        </p:txBody>
      </p:sp>
      <p:sp>
        <p:nvSpPr>
          <p:cNvPr id="8" name="Marcador de Posição do Número do Diapositivo 7"/>
          <p:cNvSpPr>
            <a:spLocks noGrp="1"/>
          </p:cNvSpPr>
          <p:nvPr>
            <p:ph type="sldNum" sz="quarter" idx="12"/>
          </p:nvPr>
        </p:nvSpPr>
        <p:spPr/>
        <p:txBody>
          <a:bodyPr rtlCol="0"/>
          <a:lstStyle/>
          <a:p>
            <a:pPr rtl="0"/>
            <a:fld id="{C62155A9-2BEA-4E1A-A809-3AB570F0F126}" type="slidenum">
              <a:rPr lang="pt-PT" noProof="0" smtClean="0"/>
              <a:pPr rtl="0"/>
              <a:t>‹nº›</a:t>
            </a:fld>
            <a:endParaRPr lang="pt-PT" noProof="0"/>
          </a:p>
        </p:txBody>
      </p:sp>
    </p:spTree>
    <p:extLst>
      <p:ext uri="{BB962C8B-B14F-4D97-AF65-F5344CB8AC3E}">
        <p14:creationId xmlns:p14="http://schemas.microsoft.com/office/powerpoint/2010/main" val="338254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5" name="Marcador de Posição da Data 4"/>
          <p:cNvSpPr>
            <a:spLocks noGrp="1"/>
          </p:cNvSpPr>
          <p:nvPr>
            <p:ph type="dt" sz="half" idx="10"/>
          </p:nvPr>
        </p:nvSpPr>
        <p:spPr/>
        <p:txBody>
          <a:bodyPr rtlCol="0"/>
          <a:lstStyle/>
          <a:p>
            <a:pPr rtl="0"/>
            <a:fld id="{E11EFEC6-1282-4879-902B-D7406024A6A6}" type="datetime1">
              <a:rPr lang="pt-PT" noProof="0" smtClean="0"/>
              <a:t>19/06/2024</a:t>
            </a:fld>
            <a:endParaRPr lang="pt-PT" noProof="0"/>
          </a:p>
        </p:txBody>
      </p:sp>
      <p:sp>
        <p:nvSpPr>
          <p:cNvPr id="6" name="Marcador de Posição do Rodapé 5"/>
          <p:cNvSpPr>
            <a:spLocks noGrp="1"/>
          </p:cNvSpPr>
          <p:nvPr>
            <p:ph type="ftr" sz="quarter" idx="11"/>
          </p:nvPr>
        </p:nvSpPr>
        <p:spPr/>
        <p:txBody>
          <a:bodyPr rtlCol="0"/>
          <a:lstStyle/>
          <a:p>
            <a:pPr rtl="0"/>
            <a:r>
              <a:rPr lang="pt-PT" noProof="0"/>
              <a:t>Adicione um rodapé</a:t>
            </a:r>
          </a:p>
        </p:txBody>
      </p:sp>
      <p:sp>
        <p:nvSpPr>
          <p:cNvPr id="7" name="Marcador de Posição do Número do Diapositivo 6"/>
          <p:cNvSpPr>
            <a:spLocks noGrp="1"/>
          </p:cNvSpPr>
          <p:nvPr>
            <p:ph type="sldNum" sz="quarter" idx="12"/>
          </p:nvPr>
        </p:nvSpPr>
        <p:spPr/>
        <p:txBody>
          <a:bodyPr rtlCol="0"/>
          <a:lstStyle/>
          <a:p>
            <a:pPr rtl="0"/>
            <a:fld id="{C62155A9-2BEA-4E1A-A809-3AB570F0F126}" type="slidenum">
              <a:rPr lang="pt-PT" noProof="0" smtClean="0"/>
              <a:pPr rtl="0"/>
              <a:t>‹nº›</a:t>
            </a:fld>
            <a:endParaRPr lang="pt-PT" noProof="0"/>
          </a:p>
        </p:txBody>
      </p:sp>
    </p:spTree>
    <p:extLst>
      <p:ext uri="{BB962C8B-B14F-4D97-AF65-F5344CB8AC3E}">
        <p14:creationId xmlns:p14="http://schemas.microsoft.com/office/powerpoint/2010/main" val="79764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457200"/>
            <a:ext cx="3932237" cy="1600200"/>
          </a:xfrm>
        </p:spPr>
        <p:txBody>
          <a:bodyPr rtlCol="0" anchor="b"/>
          <a:lstStyle>
            <a:lvl1pPr>
              <a:defRPr sz="3200"/>
            </a:lvl1pPr>
          </a:lstStyle>
          <a:p>
            <a:pPr rtl="0"/>
            <a:r>
              <a:rPr lang="pt-PT" noProof="0"/>
              <a:t>Clique para editar o estilo do título do Modelo Global</a:t>
            </a:r>
          </a:p>
        </p:txBody>
      </p:sp>
      <p:sp>
        <p:nvSpPr>
          <p:cNvPr id="3" name="Marcador de Posição de Conteúdo 2"/>
          <p:cNvSpPr>
            <a:spLocks noGrp="1"/>
          </p:cNvSpPr>
          <p:nvPr>
            <p:ph idx="1" hasCustomPrompt="1"/>
          </p:nvPr>
        </p:nvSpPr>
        <p:spPr>
          <a:xfrm>
            <a:off x="5183188" y="987425"/>
            <a:ext cx="6172200" cy="4873625"/>
          </a:xfrm>
        </p:spPr>
        <p:txBody>
          <a:bodyPr rtlCol="0"/>
          <a:lstStyle>
            <a:lvl1pPr marL="338138" indent="-338138">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pt-PT" noProof="0"/>
              <a:t>Clique para editar os Estilos de texto do modelo global</a:t>
            </a:r>
          </a:p>
          <a:p>
            <a:pPr lvl="1" rtl="0"/>
            <a:r>
              <a:rPr lang="pt-PT" noProof="0"/>
              <a:t>Segundo nível</a:t>
            </a:r>
          </a:p>
          <a:p>
            <a:pPr lvl="2" rtl="0"/>
            <a:r>
              <a:rPr lang="pt-PT" noProof="0"/>
              <a:t>Terceiro nível</a:t>
            </a:r>
          </a:p>
          <a:p>
            <a:pPr lvl="3" rtl="0"/>
            <a:r>
              <a:rPr lang="pt-PT" noProof="0"/>
              <a:t>Quarto nível</a:t>
            </a:r>
          </a:p>
          <a:p>
            <a:pPr lvl="4" rtl="0"/>
            <a:r>
              <a:rPr lang="pt-PT" noProof="0"/>
              <a:t>Quinto nível</a:t>
            </a:r>
          </a:p>
        </p:txBody>
      </p:sp>
      <p:sp>
        <p:nvSpPr>
          <p:cNvPr id="4" name="Marcador de Posição do Texto 3"/>
          <p:cNvSpPr>
            <a:spLocks noGrp="1"/>
          </p:cNvSpPr>
          <p:nvPr>
            <p:ph type="body" sz="half" idx="2" hasCustomPrompt="1"/>
          </p:nvPr>
        </p:nvSpPr>
        <p:spPr>
          <a:xfrm>
            <a:off x="839788"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PT" noProof="0"/>
              <a:t>Clique para editar os estilos de texto do Modelo Global</a:t>
            </a:r>
          </a:p>
        </p:txBody>
      </p:sp>
      <p:sp>
        <p:nvSpPr>
          <p:cNvPr id="8" name="Marcador de Posição da Data 7"/>
          <p:cNvSpPr>
            <a:spLocks noGrp="1"/>
          </p:cNvSpPr>
          <p:nvPr>
            <p:ph type="dt" sz="half" idx="10"/>
          </p:nvPr>
        </p:nvSpPr>
        <p:spPr/>
        <p:txBody>
          <a:bodyPr rtlCol="0"/>
          <a:lstStyle/>
          <a:p>
            <a:pPr rtl="0"/>
            <a:fld id="{CA56D55B-8DAD-4F2B-93B1-F412383BF703}" type="datetime1">
              <a:rPr lang="pt-PT" noProof="0" smtClean="0"/>
              <a:t>19/06/2024</a:t>
            </a:fld>
            <a:endParaRPr lang="pt-PT" noProof="0"/>
          </a:p>
        </p:txBody>
      </p:sp>
      <p:sp>
        <p:nvSpPr>
          <p:cNvPr id="9" name="Marcador de Posição do Rodapé 8"/>
          <p:cNvSpPr>
            <a:spLocks noGrp="1"/>
          </p:cNvSpPr>
          <p:nvPr>
            <p:ph type="ftr" sz="quarter" idx="11"/>
          </p:nvPr>
        </p:nvSpPr>
        <p:spPr/>
        <p:txBody>
          <a:bodyPr rtlCol="0"/>
          <a:lstStyle/>
          <a:p>
            <a:pPr rtl="0"/>
            <a:r>
              <a:rPr lang="pt-PT" noProof="0"/>
              <a:t>Adicione um rodapé</a:t>
            </a:r>
          </a:p>
        </p:txBody>
      </p:sp>
      <p:sp>
        <p:nvSpPr>
          <p:cNvPr id="10" name="Marcador de Posição do Número do Diapositivo 9"/>
          <p:cNvSpPr>
            <a:spLocks noGrp="1"/>
          </p:cNvSpPr>
          <p:nvPr>
            <p:ph type="sldNum" sz="quarter" idx="12"/>
          </p:nvPr>
        </p:nvSpPr>
        <p:spPr/>
        <p:txBody>
          <a:bodyPr rtlCol="0"/>
          <a:lstStyle/>
          <a:p>
            <a:pPr rtl="0"/>
            <a:fld id="{C62155A9-2BEA-4E1A-A809-3AB570F0F126}" type="slidenum">
              <a:rPr lang="pt-PT" noProof="0" smtClean="0"/>
              <a:pPr rtl="0"/>
              <a:t>‹nº›</a:t>
            </a:fld>
            <a:endParaRPr lang="pt-PT" noProof="0"/>
          </a:p>
        </p:txBody>
      </p:sp>
    </p:spTree>
    <p:extLst>
      <p:ext uri="{BB962C8B-B14F-4D97-AF65-F5344CB8AC3E}">
        <p14:creationId xmlns:p14="http://schemas.microsoft.com/office/powerpoint/2010/main" val="166436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457200"/>
            <a:ext cx="3932237" cy="1600200"/>
          </a:xfrm>
        </p:spPr>
        <p:txBody>
          <a:bodyPr rtlCol="0" anchor="b"/>
          <a:lstStyle>
            <a:lvl1pPr>
              <a:defRPr sz="3200"/>
            </a:lvl1pPr>
          </a:lstStyle>
          <a:p>
            <a:pPr rtl="0"/>
            <a:r>
              <a:rPr lang="pt-PT" noProof="0"/>
              <a:t>Clique para editar o estilo do título do Modelo Global</a:t>
            </a:r>
          </a:p>
        </p:txBody>
      </p:sp>
      <p:sp>
        <p:nvSpPr>
          <p:cNvPr id="3" name="Marcador de Posição da Imagem 2" descr="Um marcador de posição vazio para adicionar uma imagem. Clique no marcador de posição e selecione a imagem que pretende adiciona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PT" noProof="0"/>
              <a:t>Clique no ícone para adicionar uma imagem</a:t>
            </a:r>
          </a:p>
        </p:txBody>
      </p:sp>
      <p:sp>
        <p:nvSpPr>
          <p:cNvPr id="4" name="Marcador de Posição do Texto 3"/>
          <p:cNvSpPr>
            <a:spLocks noGrp="1"/>
          </p:cNvSpPr>
          <p:nvPr>
            <p:ph type="body" sz="half" idx="2" hasCustomPrompt="1"/>
          </p:nvPr>
        </p:nvSpPr>
        <p:spPr>
          <a:xfrm>
            <a:off x="839788"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PT" noProof="0"/>
              <a:t>Clique para editar os estilos de texto do Modelo Global</a:t>
            </a:r>
          </a:p>
        </p:txBody>
      </p:sp>
      <p:sp>
        <p:nvSpPr>
          <p:cNvPr id="8" name="Marcador de Posição da Data 7"/>
          <p:cNvSpPr>
            <a:spLocks noGrp="1"/>
          </p:cNvSpPr>
          <p:nvPr>
            <p:ph type="dt" sz="half" idx="10"/>
          </p:nvPr>
        </p:nvSpPr>
        <p:spPr/>
        <p:txBody>
          <a:bodyPr rtlCol="0"/>
          <a:lstStyle/>
          <a:p>
            <a:pPr rtl="0"/>
            <a:fld id="{7DA969B7-09DC-4D7A-AE35-3587EBBFCA38}" type="datetime1">
              <a:rPr lang="pt-PT" noProof="0" smtClean="0"/>
              <a:t>19/06/2024</a:t>
            </a:fld>
            <a:endParaRPr lang="pt-PT" noProof="0"/>
          </a:p>
        </p:txBody>
      </p:sp>
      <p:sp>
        <p:nvSpPr>
          <p:cNvPr id="9" name="Marcador de Posição do Rodapé 8"/>
          <p:cNvSpPr>
            <a:spLocks noGrp="1"/>
          </p:cNvSpPr>
          <p:nvPr>
            <p:ph type="ftr" sz="quarter" idx="11"/>
          </p:nvPr>
        </p:nvSpPr>
        <p:spPr/>
        <p:txBody>
          <a:bodyPr rtlCol="0"/>
          <a:lstStyle/>
          <a:p>
            <a:pPr rtl="0"/>
            <a:r>
              <a:rPr lang="pt-PT" noProof="0"/>
              <a:t>Adicione um rodapé</a:t>
            </a:r>
          </a:p>
        </p:txBody>
      </p:sp>
      <p:sp>
        <p:nvSpPr>
          <p:cNvPr id="10" name="Marcador de Posição do Número do Diapositivo 9"/>
          <p:cNvSpPr>
            <a:spLocks noGrp="1"/>
          </p:cNvSpPr>
          <p:nvPr>
            <p:ph type="sldNum" sz="quarter" idx="12"/>
          </p:nvPr>
        </p:nvSpPr>
        <p:spPr/>
        <p:txBody>
          <a:bodyPr rtlCol="0"/>
          <a:lstStyle/>
          <a:p>
            <a:pPr rtl="0"/>
            <a:fld id="{C62155A9-2BEA-4E1A-A809-3AB570F0F126}" type="slidenum">
              <a:rPr lang="pt-PT" noProof="0" smtClean="0"/>
              <a:pPr rtl="0"/>
              <a:t>‹nº›</a:t>
            </a:fld>
            <a:endParaRPr lang="pt-PT" noProof="0"/>
          </a:p>
        </p:txBody>
      </p:sp>
    </p:spTree>
    <p:extLst>
      <p:ext uri="{BB962C8B-B14F-4D97-AF65-F5344CB8AC3E}">
        <p14:creationId xmlns:p14="http://schemas.microsoft.com/office/powerpoint/2010/main" val="395346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grpSp>
        <p:nvGrpSpPr>
          <p:cNvPr id="21" name="Grupo 20"/>
          <p:cNvGrpSpPr/>
          <p:nvPr userDrawn="1"/>
        </p:nvGrpSpPr>
        <p:grpSpPr>
          <a:xfrm>
            <a:off x="1860687" y="450998"/>
            <a:ext cx="7620000" cy="1139952"/>
            <a:chOff x="1860687" y="450998"/>
            <a:chExt cx="7620000" cy="1139952"/>
          </a:xfrm>
        </p:grpSpPr>
        <p:pic>
          <p:nvPicPr>
            <p:cNvPr id="22" name="Imagem 2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bwMode="gray">
            <a:xfrm>
              <a:off x="1860687" y="450998"/>
              <a:ext cx="7620000" cy="1139952"/>
            </a:xfrm>
            <a:prstGeom prst="rect">
              <a:avLst/>
            </a:prstGeom>
          </p:spPr>
        </p:pic>
        <p:grpSp>
          <p:nvGrpSpPr>
            <p:cNvPr id="23" name="Grupo 22"/>
            <p:cNvGrpSpPr/>
            <p:nvPr userDrawn="1"/>
          </p:nvGrpSpPr>
          <p:grpSpPr>
            <a:xfrm>
              <a:off x="1860687" y="450998"/>
              <a:ext cx="7615237" cy="1106488"/>
              <a:chOff x="1891518" y="519806"/>
              <a:chExt cx="7615237" cy="1106488"/>
            </a:xfrm>
          </p:grpSpPr>
          <p:sp>
            <p:nvSpPr>
              <p:cNvPr id="24" name="Oval 6"/>
              <p:cNvSpPr>
                <a:spLocks noChangeArrowheads="1"/>
              </p:cNvSpPr>
              <p:nvPr/>
            </p:nvSpPr>
            <p:spPr bwMode="hidden">
              <a:xfrm flipH="1">
                <a:off x="5688818" y="519806"/>
                <a:ext cx="1104900" cy="1104900"/>
              </a:xfrm>
              <a:prstGeom prst="ellipse">
                <a:avLst/>
              </a:prstGeom>
              <a:solidFill>
                <a:schemeClr val="accent1">
                  <a:lumMod val="20000"/>
                  <a:lumOff val="80000"/>
                </a:schemeClr>
              </a:solidFill>
              <a:ln>
                <a:noFill/>
              </a:ln>
              <a:effectLst/>
            </p:spPr>
            <p:txBody>
              <a:bodyPr wrap="none" rtlCol="0" anchor="ctr"/>
              <a:lstStyle/>
              <a:p>
                <a:pPr algn="ctr" rtl="0" eaLnBrk="1" hangingPunct="1"/>
                <a:endParaRPr lang="pt-PT" sz="2400" noProof="0" dirty="0">
                  <a:latin typeface="Times New Roman" charset="0"/>
                </a:endParaRPr>
              </a:p>
            </p:txBody>
          </p:sp>
          <p:sp>
            <p:nvSpPr>
              <p:cNvPr id="25" name="Oval 7"/>
              <p:cNvSpPr>
                <a:spLocks noChangeArrowheads="1"/>
              </p:cNvSpPr>
              <p:nvPr/>
            </p:nvSpPr>
            <p:spPr bwMode="hidden">
              <a:xfrm flipH="1">
                <a:off x="8403443" y="519806"/>
                <a:ext cx="1103312" cy="1104900"/>
              </a:xfrm>
              <a:prstGeom prst="ellipse">
                <a:avLst/>
              </a:prstGeom>
              <a:solidFill>
                <a:schemeClr val="accent1">
                  <a:lumMod val="20000"/>
                  <a:lumOff val="80000"/>
                </a:schemeClr>
              </a:solidFill>
              <a:ln>
                <a:noFill/>
              </a:ln>
              <a:effectLst/>
            </p:spPr>
            <p:txBody>
              <a:bodyPr wrap="none" rtlCol="0" anchor="ctr"/>
              <a:lstStyle/>
              <a:p>
                <a:pPr algn="ctr" rtl="0" eaLnBrk="1" hangingPunct="1"/>
                <a:endParaRPr lang="pt-PT" sz="2400" noProof="0" dirty="0">
                  <a:latin typeface="Times New Roman" charset="0"/>
                </a:endParaRPr>
              </a:p>
            </p:txBody>
          </p:sp>
          <p:sp>
            <p:nvSpPr>
              <p:cNvPr id="26" name="Oval 8"/>
              <p:cNvSpPr>
                <a:spLocks noChangeArrowheads="1"/>
              </p:cNvSpPr>
              <p:nvPr/>
            </p:nvSpPr>
            <p:spPr bwMode="hidden">
              <a:xfrm flipH="1">
                <a:off x="1891518" y="521394"/>
                <a:ext cx="1103312" cy="1104900"/>
              </a:xfrm>
              <a:prstGeom prst="ellipse">
                <a:avLst/>
              </a:prstGeom>
              <a:solidFill>
                <a:schemeClr val="accent1">
                  <a:lumMod val="20000"/>
                  <a:lumOff val="80000"/>
                </a:schemeClr>
              </a:solidFill>
              <a:ln>
                <a:noFill/>
              </a:ln>
              <a:effectLst/>
            </p:spPr>
            <p:txBody>
              <a:bodyPr wrap="none" rtlCol="0" anchor="ctr"/>
              <a:lstStyle/>
              <a:p>
                <a:pPr algn="ctr" rtl="0" eaLnBrk="1" hangingPunct="1"/>
                <a:endParaRPr lang="pt-PT" sz="2400" noProof="0" dirty="0">
                  <a:latin typeface="Times New Roman" charset="0"/>
                </a:endParaRPr>
              </a:p>
            </p:txBody>
          </p:sp>
          <p:sp>
            <p:nvSpPr>
              <p:cNvPr id="27" name="Oval 9"/>
              <p:cNvSpPr>
                <a:spLocks noChangeArrowheads="1"/>
              </p:cNvSpPr>
              <p:nvPr/>
            </p:nvSpPr>
            <p:spPr bwMode="hidden">
              <a:xfrm flipH="1">
                <a:off x="7144555" y="519806"/>
                <a:ext cx="1103312" cy="1104900"/>
              </a:xfrm>
              <a:prstGeom prst="ellipse">
                <a:avLst/>
              </a:prstGeom>
              <a:noFill/>
              <a:ln w="28575">
                <a:solidFill>
                  <a:schemeClr val="accent1">
                    <a:lumMod val="20000"/>
                    <a:lumOff val="80000"/>
                  </a:schemeClr>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rtl="0" eaLnBrk="1" hangingPunct="1"/>
                <a:endParaRPr lang="pt-PT" sz="2400" noProof="0" dirty="0">
                  <a:latin typeface="Times New Roman" charset="0"/>
                </a:endParaRPr>
              </a:p>
            </p:txBody>
          </p:sp>
          <p:sp>
            <p:nvSpPr>
              <p:cNvPr id="28" name="Oval 10"/>
              <p:cNvSpPr>
                <a:spLocks noChangeArrowheads="1"/>
              </p:cNvSpPr>
              <p:nvPr/>
            </p:nvSpPr>
            <p:spPr bwMode="hidden">
              <a:xfrm flipH="1">
                <a:off x="3178980" y="519806"/>
                <a:ext cx="1103312" cy="1104900"/>
              </a:xfrm>
              <a:prstGeom prst="ellipse">
                <a:avLst/>
              </a:prstGeom>
              <a:noFill/>
              <a:ln w="28575">
                <a:solidFill>
                  <a:schemeClr val="accent1">
                    <a:lumMod val="20000"/>
                    <a:lumOff val="80000"/>
                  </a:schemeClr>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nchor="ctr"/>
              <a:lstStyle/>
              <a:p>
                <a:pPr algn="ctr" rtl="0" eaLnBrk="1" hangingPunct="1"/>
                <a:endParaRPr lang="pt-PT" sz="2400" noProof="0" dirty="0">
                  <a:latin typeface="Times New Roman" charset="0"/>
                </a:endParaRPr>
              </a:p>
            </p:txBody>
          </p:sp>
        </p:grpSp>
      </p:grpSp>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pt-PT" noProof="0" dirty="0"/>
              <a:t>Clique para editar o estilo do título do Modelo Global</a:t>
            </a:r>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pt-PT" noProof="0" dirty="0"/>
              <a:t>Clique para editar os Estilos de texto do modelo global</a:t>
            </a:r>
          </a:p>
          <a:p>
            <a:pPr lvl="1" rtl="0"/>
            <a:r>
              <a:rPr lang="pt-PT" noProof="0" dirty="0"/>
              <a:t>Segundo nível</a:t>
            </a:r>
          </a:p>
          <a:p>
            <a:pPr lvl="2" rtl="0"/>
            <a:r>
              <a:rPr lang="pt-PT" noProof="0" dirty="0"/>
              <a:t>Terceiro nível</a:t>
            </a:r>
          </a:p>
          <a:p>
            <a:pPr lvl="3" rtl="0"/>
            <a:r>
              <a:rPr lang="pt-PT" noProof="0" dirty="0"/>
              <a:t>Quarto nível</a:t>
            </a:r>
          </a:p>
          <a:p>
            <a:pPr lvl="4" rtl="0"/>
            <a:r>
              <a:rPr lang="pt-PT" noProof="0" dirty="0"/>
              <a:t>Quinto nível</a:t>
            </a:r>
          </a:p>
          <a:p>
            <a:pPr lvl="8" rtl="0"/>
            <a:endParaRPr lang="pt-PT" noProof="0" dirty="0"/>
          </a:p>
        </p:txBody>
      </p:sp>
      <p:sp>
        <p:nvSpPr>
          <p:cNvPr id="31" name="Marcador de Posição da Data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2"/>
                </a:solidFill>
              </a:defRPr>
            </a:lvl1pPr>
          </a:lstStyle>
          <a:p>
            <a:pPr rtl="0"/>
            <a:fld id="{2B1946FD-B36E-44B7-A9A3-A87705FC0A03}" type="datetime1">
              <a:rPr lang="pt-PT" noProof="0" smtClean="0"/>
              <a:t>19/06/2024</a:t>
            </a:fld>
            <a:endParaRPr lang="pt-PT" noProof="0" dirty="0"/>
          </a:p>
        </p:txBody>
      </p:sp>
      <p:sp>
        <p:nvSpPr>
          <p:cNvPr id="32" name="Marcador de Posição do Rodapé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rtl="0"/>
            <a:r>
              <a:rPr lang="pt-PT" noProof="0" dirty="0"/>
              <a:t>Adicione um rodapé</a:t>
            </a:r>
          </a:p>
        </p:txBody>
      </p:sp>
      <p:sp>
        <p:nvSpPr>
          <p:cNvPr id="33" name="Marcador de Posição do Número do Diapositivo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2"/>
                </a:solidFill>
              </a:defRPr>
            </a:lvl1pPr>
          </a:lstStyle>
          <a:p>
            <a:pPr rtl="0"/>
            <a:fld id="{C62155A9-2BEA-4E1A-A809-3AB570F0F126}" type="slidenum">
              <a:rPr lang="pt-PT" noProof="0" smtClean="0"/>
              <a:pPr rtl="0"/>
              <a:t>‹nº›</a:t>
            </a:fld>
            <a:endParaRPr lang="pt-PT" noProof="0" dirty="0"/>
          </a:p>
        </p:txBody>
      </p:sp>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4400" b="1" kern="1200" cap="none" spc="0">
          <a:ln w="22225">
            <a:solidFill>
              <a:schemeClr val="tx2"/>
            </a:solidFill>
            <a:prstDash val="solid"/>
          </a:ln>
          <a:solidFill>
            <a:schemeClr val="tx2">
              <a:lumMod val="60000"/>
              <a:lumOff val="40000"/>
            </a:schemeClr>
          </a:solidFill>
          <a:effectLst/>
          <a:latin typeface="+mj-lt"/>
          <a:ea typeface="+mj-ea"/>
          <a:cs typeface="+mj-cs"/>
        </a:defRPr>
      </a:lvl1pPr>
    </p:titleStyle>
    <p:bodyStyle>
      <a:lvl1pPr marL="287338" indent="-287338" algn="l" defTabSz="914400" rtl="0" eaLnBrk="1" latinLnBrk="0" hangingPunct="1">
        <a:lnSpc>
          <a:spcPct val="90000"/>
        </a:lnSpc>
        <a:spcBef>
          <a:spcPct val="30000"/>
        </a:spcBef>
        <a:buClr>
          <a:schemeClr val="accent2">
            <a:lumMod val="75000"/>
          </a:schemeClr>
        </a:buClr>
        <a:buSzPct val="70000"/>
        <a:buFont typeface="Wingdings" panose="05000000000000000000" pitchFamily="2" charset="2"/>
        <a:buChar char="¤"/>
        <a:defRPr sz="2800" kern="1200">
          <a:solidFill>
            <a:schemeClr val="tx1"/>
          </a:solidFill>
          <a:latin typeface="+mn-lt"/>
          <a:ea typeface="+mn-ea"/>
          <a:cs typeface="+mn-cs"/>
        </a:defRPr>
      </a:lvl1pPr>
      <a:lvl2pPr marL="739775" indent="-282575" algn="l" defTabSz="914400" rtl="0" eaLnBrk="1" latinLnBrk="0" hangingPunct="1">
        <a:lnSpc>
          <a:spcPct val="90000"/>
        </a:lnSpc>
        <a:spcBef>
          <a:spcPct val="30000"/>
        </a:spcBef>
        <a:buClr>
          <a:schemeClr val="accent3">
            <a:lumMod val="75000"/>
          </a:schemeClr>
        </a:buClr>
        <a:buSzPct val="70000"/>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5">
            <a:lumMod val="75000"/>
          </a:schemeClr>
        </a:buClr>
        <a:buSzPct val="70000"/>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SzPct val="70000"/>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6">
            <a:lumMod val="75000"/>
          </a:schemeClr>
        </a:buClr>
        <a:buSzPct val="70000"/>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6">
            <a:lumMod val="75000"/>
          </a:schemeClr>
        </a:buClr>
        <a:buSzPct val="70000"/>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1">
            <a:lumMod val="75000"/>
          </a:schemeClr>
        </a:buClr>
        <a:buSzPct val="70000"/>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3">
            <a:lumMod val="75000"/>
          </a:schemeClr>
        </a:buClr>
        <a:buSzPct val="70000"/>
        <a:buFont typeface="Wingdings" panose="05000000000000000000" pitchFamily="2"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jpe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jpe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ctrTitle"/>
          </p:nvPr>
        </p:nvSpPr>
        <p:spPr>
          <a:xfrm>
            <a:off x="1524000" y="2036483"/>
            <a:ext cx="9144000" cy="2387600"/>
          </a:xfrm>
        </p:spPr>
        <p:txBody>
          <a:bodyPr rtlCol="0">
            <a:normAutofit fontScale="90000"/>
          </a:bodyPr>
          <a:lstStyle/>
          <a:p>
            <a:pPr rtl="0"/>
            <a:r>
              <a:rPr lang="en-US" dirty="0"/>
              <a:t>The circle and circumference in art and life</a:t>
            </a:r>
          </a:p>
        </p:txBody>
      </p:sp>
      <p:pic>
        <p:nvPicPr>
          <p:cNvPr id="2" name="Picture 2">
            <a:extLst>
              <a:ext uri="{FF2B5EF4-FFF2-40B4-BE49-F238E27FC236}">
                <a16:creationId xmlns:a16="http://schemas.microsoft.com/office/drawing/2014/main" id="{ED2C77DC-0F82-19FE-6839-2D6B98993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469" y="6021999"/>
            <a:ext cx="96218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Imagem 1936424287">
            <a:extLst>
              <a:ext uri="{FF2B5EF4-FFF2-40B4-BE49-F238E27FC236}">
                <a16:creationId xmlns:a16="http://schemas.microsoft.com/office/drawing/2014/main" id="{670E1131-3FAE-875E-93DD-6D9AAE5AF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03" y="197519"/>
            <a:ext cx="1569885" cy="1091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1228640194">
            <a:extLst>
              <a:ext uri="{FF2B5EF4-FFF2-40B4-BE49-F238E27FC236}">
                <a16:creationId xmlns:a16="http://schemas.microsoft.com/office/drawing/2014/main" id="{5BBA2A8D-0B36-30E8-5BBA-E3B391572E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26213" y="221638"/>
            <a:ext cx="3218597" cy="674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80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normAutofit/>
          </a:bodyPr>
          <a:lstStyle/>
          <a:p>
            <a:pPr rtl="0"/>
            <a:r>
              <a:rPr lang="pt-PT" dirty="0"/>
              <a:t>…</a:t>
            </a:r>
            <a:r>
              <a:rPr lang="pt-pt" dirty="0"/>
              <a:t>in </a:t>
            </a:r>
            <a:r>
              <a:rPr lang="pt-pt" dirty="0" err="1"/>
              <a:t>art</a:t>
            </a:r>
            <a:endParaRPr lang="en-US" dirty="0"/>
          </a:p>
        </p:txBody>
      </p:sp>
      <p:sp>
        <p:nvSpPr>
          <p:cNvPr id="4" name="CaixaDeTexto 3">
            <a:extLst>
              <a:ext uri="{FF2B5EF4-FFF2-40B4-BE49-F238E27FC236}">
                <a16:creationId xmlns:a16="http://schemas.microsoft.com/office/drawing/2014/main" id="{BF14CFE9-43C9-8C64-52DB-AC236A38CE48}"/>
              </a:ext>
            </a:extLst>
          </p:cNvPr>
          <p:cNvSpPr txBox="1"/>
          <p:nvPr/>
        </p:nvSpPr>
        <p:spPr>
          <a:xfrm>
            <a:off x="9221507" y="4958285"/>
            <a:ext cx="1972235" cy="376518"/>
          </a:xfrm>
          <a:prstGeom prst="rect">
            <a:avLst/>
          </a:prstGeom>
          <a:noFill/>
          <a:ln>
            <a:solidFill>
              <a:schemeClr val="bg2"/>
            </a:solidFill>
          </a:ln>
        </p:spPr>
        <p:txBody>
          <a:bodyPr wrap="square" rtlCol="0">
            <a:spAutoFit/>
          </a:bodyPr>
          <a:lstStyle/>
          <a:p>
            <a:r>
              <a:rPr lang="pt-PT" dirty="0"/>
              <a:t>Kandinsky</a:t>
            </a:r>
          </a:p>
        </p:txBody>
      </p:sp>
      <p:sp>
        <p:nvSpPr>
          <p:cNvPr id="5" name="Rectangle 4">
            <a:extLst>
              <a:ext uri="{FF2B5EF4-FFF2-40B4-BE49-F238E27FC236}">
                <a16:creationId xmlns:a16="http://schemas.microsoft.com/office/drawing/2014/main" id="{F98A9C57-8345-46EC-2FC7-27CE86AB3FC1}"/>
              </a:ext>
            </a:extLst>
          </p:cNvPr>
          <p:cNvSpPr>
            <a:spLocks noChangeArrowheads="1"/>
          </p:cNvSpPr>
          <p:nvPr/>
        </p:nvSpPr>
        <p:spPr bwMode="auto">
          <a:xfrm>
            <a:off x="3813279" y="6318080"/>
            <a:ext cx="398538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pt-PT"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EN Power project 2022-1-BG01-KA220-SCH-00085065</a:t>
            </a:r>
            <a:endParaRPr kumimoji="0" lang="en-GB" altLang="pt-PT" sz="1800" b="0" i="0" u="none" strike="noStrike" cap="none" normalizeH="0" baseline="0" dirty="0">
              <a:ln>
                <a:noFill/>
              </a:ln>
              <a:solidFill>
                <a:schemeClr val="tx1"/>
              </a:solidFill>
              <a:effectLst/>
              <a:latin typeface="Arial" panose="020B0604020202020204" pitchFamily="34" charset="0"/>
            </a:endParaRPr>
          </a:p>
        </p:txBody>
      </p:sp>
      <p:pic>
        <p:nvPicPr>
          <p:cNvPr id="6" name="Imagem 1936424287">
            <a:extLst>
              <a:ext uri="{FF2B5EF4-FFF2-40B4-BE49-F238E27FC236}">
                <a16:creationId xmlns:a16="http://schemas.microsoft.com/office/drawing/2014/main" id="{BE4C8F68-6005-FDDC-2BFC-CAD733566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94" y="6288087"/>
            <a:ext cx="588963" cy="4095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1228640194">
            <a:extLst>
              <a:ext uri="{FF2B5EF4-FFF2-40B4-BE49-F238E27FC236}">
                <a16:creationId xmlns:a16="http://schemas.microsoft.com/office/drawing/2014/main" id="{DF94E9A4-D15F-4B2C-D6B9-0761959FF7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7625" y="6317153"/>
            <a:ext cx="1984375" cy="415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AGE TO WASSILY KANDINSKY »In the Black Circle« (for wid… | Flickr">
            <a:extLst>
              <a:ext uri="{FF2B5EF4-FFF2-40B4-BE49-F238E27FC236}">
                <a16:creationId xmlns:a16="http://schemas.microsoft.com/office/drawing/2014/main" id="{CBB9A205-6BC3-D877-68BA-4DCF30E2CA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952" y="1690688"/>
            <a:ext cx="6316979" cy="394811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0A06669A-0DB8-A4C4-E761-16AEE322C3FC}"/>
              </a:ext>
            </a:extLst>
          </p:cNvPr>
          <p:cNvPicPr>
            <a:picLocks noChangeAspect="1"/>
          </p:cNvPicPr>
          <p:nvPr/>
        </p:nvPicPr>
        <p:blipFill>
          <a:blip r:embed="rId6"/>
          <a:stretch>
            <a:fillRect/>
          </a:stretch>
        </p:blipFill>
        <p:spPr>
          <a:xfrm>
            <a:off x="5531273" y="1690688"/>
            <a:ext cx="3119670" cy="2205704"/>
          </a:xfrm>
          <a:prstGeom prst="rect">
            <a:avLst/>
          </a:prstGeom>
        </p:spPr>
      </p:pic>
      <p:pic>
        <p:nvPicPr>
          <p:cNvPr id="11" name="Imagem 10">
            <a:extLst>
              <a:ext uri="{FF2B5EF4-FFF2-40B4-BE49-F238E27FC236}">
                <a16:creationId xmlns:a16="http://schemas.microsoft.com/office/drawing/2014/main" id="{3FB7E5C6-D660-D4A6-88AE-242912A49EF4}"/>
              </a:ext>
            </a:extLst>
          </p:cNvPr>
          <p:cNvPicPr>
            <a:picLocks noChangeAspect="1"/>
          </p:cNvPicPr>
          <p:nvPr/>
        </p:nvPicPr>
        <p:blipFill>
          <a:blip r:embed="rId7"/>
          <a:stretch>
            <a:fillRect/>
          </a:stretch>
        </p:blipFill>
        <p:spPr>
          <a:xfrm>
            <a:off x="8650943" y="2453934"/>
            <a:ext cx="3218329" cy="2403689"/>
          </a:xfrm>
          <a:prstGeom prst="rect">
            <a:avLst/>
          </a:prstGeom>
        </p:spPr>
      </p:pic>
    </p:spTree>
    <p:extLst>
      <p:ext uri="{BB962C8B-B14F-4D97-AF65-F5344CB8AC3E}">
        <p14:creationId xmlns:p14="http://schemas.microsoft.com/office/powerpoint/2010/main" val="212088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F4629780-94C3-996B-C9AF-F54F22080768}"/>
              </a:ext>
            </a:extLst>
          </p:cNvPr>
          <p:cNvSpPr txBox="1"/>
          <p:nvPr/>
        </p:nvSpPr>
        <p:spPr>
          <a:xfrm>
            <a:off x="10008492" y="5342270"/>
            <a:ext cx="1443318" cy="369332"/>
          </a:xfrm>
          <a:prstGeom prst="rect">
            <a:avLst/>
          </a:prstGeom>
          <a:noFill/>
          <a:ln>
            <a:solidFill>
              <a:schemeClr val="bg2"/>
            </a:solidFill>
          </a:ln>
        </p:spPr>
        <p:txBody>
          <a:bodyPr wrap="square" rtlCol="0">
            <a:spAutoFit/>
          </a:bodyPr>
          <a:lstStyle/>
          <a:p>
            <a:r>
              <a:rPr lang="pt-PT" dirty="0"/>
              <a:t>Miró</a:t>
            </a:r>
          </a:p>
        </p:txBody>
      </p:sp>
      <p:sp>
        <p:nvSpPr>
          <p:cNvPr id="2" name="Rectangle 4">
            <a:extLst>
              <a:ext uri="{FF2B5EF4-FFF2-40B4-BE49-F238E27FC236}">
                <a16:creationId xmlns:a16="http://schemas.microsoft.com/office/drawing/2014/main" id="{1EDC7EE4-B984-627F-2D3B-A7E3D60733CA}"/>
              </a:ext>
            </a:extLst>
          </p:cNvPr>
          <p:cNvSpPr>
            <a:spLocks noChangeArrowheads="1"/>
          </p:cNvSpPr>
          <p:nvPr/>
        </p:nvSpPr>
        <p:spPr bwMode="auto">
          <a:xfrm>
            <a:off x="3761824" y="6279202"/>
            <a:ext cx="398538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pt-PT"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EN Power project 2022-1-BG01-KA220-SCH-00085065</a:t>
            </a:r>
            <a:endParaRPr kumimoji="0" lang="en-GB" altLang="pt-PT" sz="1800" b="0" i="0" u="none" strike="noStrike" cap="none" normalizeH="0" baseline="0" dirty="0">
              <a:ln>
                <a:noFill/>
              </a:ln>
              <a:solidFill>
                <a:schemeClr val="tx1"/>
              </a:solidFill>
              <a:effectLst/>
              <a:latin typeface="Arial" panose="020B0604020202020204" pitchFamily="34" charset="0"/>
            </a:endParaRPr>
          </a:p>
        </p:txBody>
      </p:sp>
      <p:pic>
        <p:nvPicPr>
          <p:cNvPr id="4" name="Imagem 1936424287">
            <a:extLst>
              <a:ext uri="{FF2B5EF4-FFF2-40B4-BE49-F238E27FC236}">
                <a16:creationId xmlns:a16="http://schemas.microsoft.com/office/drawing/2014/main" id="{EC306E66-2869-AA6B-0F9F-80E262114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639" y="6249209"/>
            <a:ext cx="588963" cy="40957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1228640194">
            <a:extLst>
              <a:ext uri="{FF2B5EF4-FFF2-40B4-BE49-F238E27FC236}">
                <a16:creationId xmlns:a16="http://schemas.microsoft.com/office/drawing/2014/main" id="{6E738A1A-544D-7F9F-00DD-E3B48CF327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170" y="6278275"/>
            <a:ext cx="1984375" cy="41592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1FA4B0C4-1546-81B7-3F5E-6D3532B11435}"/>
              </a:ext>
            </a:extLst>
          </p:cNvPr>
          <p:cNvPicPr>
            <a:picLocks noChangeAspect="1"/>
          </p:cNvPicPr>
          <p:nvPr/>
        </p:nvPicPr>
        <p:blipFill>
          <a:blip r:embed="rId4"/>
          <a:stretch>
            <a:fillRect/>
          </a:stretch>
        </p:blipFill>
        <p:spPr>
          <a:xfrm>
            <a:off x="3694842" y="2573354"/>
            <a:ext cx="3938109" cy="2953582"/>
          </a:xfrm>
          <a:prstGeom prst="rect">
            <a:avLst/>
          </a:prstGeom>
        </p:spPr>
      </p:pic>
      <p:pic>
        <p:nvPicPr>
          <p:cNvPr id="10" name="Imagem 9">
            <a:extLst>
              <a:ext uri="{FF2B5EF4-FFF2-40B4-BE49-F238E27FC236}">
                <a16:creationId xmlns:a16="http://schemas.microsoft.com/office/drawing/2014/main" id="{06535314-C2A0-3FA2-7BED-18097F41808A}"/>
              </a:ext>
            </a:extLst>
          </p:cNvPr>
          <p:cNvPicPr>
            <a:picLocks noChangeAspect="1"/>
          </p:cNvPicPr>
          <p:nvPr/>
        </p:nvPicPr>
        <p:blipFill>
          <a:blip r:embed="rId5"/>
          <a:stretch>
            <a:fillRect/>
          </a:stretch>
        </p:blipFill>
        <p:spPr>
          <a:xfrm>
            <a:off x="365639" y="759614"/>
            <a:ext cx="3146612" cy="3729318"/>
          </a:xfrm>
          <a:prstGeom prst="rect">
            <a:avLst/>
          </a:prstGeom>
        </p:spPr>
      </p:pic>
      <p:pic>
        <p:nvPicPr>
          <p:cNvPr id="11" name="Imagem 10">
            <a:extLst>
              <a:ext uri="{FF2B5EF4-FFF2-40B4-BE49-F238E27FC236}">
                <a16:creationId xmlns:a16="http://schemas.microsoft.com/office/drawing/2014/main" id="{F8D815A6-6D29-1226-2153-4231FD6551DD}"/>
              </a:ext>
            </a:extLst>
          </p:cNvPr>
          <p:cNvPicPr>
            <a:picLocks noChangeAspect="1"/>
          </p:cNvPicPr>
          <p:nvPr/>
        </p:nvPicPr>
        <p:blipFill>
          <a:blip r:embed="rId6"/>
          <a:stretch>
            <a:fillRect/>
          </a:stretch>
        </p:blipFill>
        <p:spPr>
          <a:xfrm>
            <a:off x="7815542" y="1304559"/>
            <a:ext cx="3872753" cy="3872753"/>
          </a:xfrm>
          <a:prstGeom prst="rect">
            <a:avLst/>
          </a:prstGeom>
        </p:spPr>
      </p:pic>
    </p:spTree>
    <p:extLst>
      <p:ext uri="{BB962C8B-B14F-4D97-AF65-F5344CB8AC3E}">
        <p14:creationId xmlns:p14="http://schemas.microsoft.com/office/powerpoint/2010/main" val="252409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65F9B7-2D00-70C0-6848-41C560B7D5A9}"/>
              </a:ext>
            </a:extLst>
          </p:cNvPr>
          <p:cNvSpPr>
            <a:spLocks noGrp="1"/>
          </p:cNvSpPr>
          <p:nvPr>
            <p:ph type="title"/>
          </p:nvPr>
        </p:nvSpPr>
        <p:spPr/>
        <p:txBody>
          <a:bodyPr/>
          <a:lstStyle/>
          <a:p>
            <a:r>
              <a:rPr lang="pt-PT" dirty="0"/>
              <a:t>…in </a:t>
            </a:r>
            <a:r>
              <a:rPr lang="pt-PT" dirty="0" err="1"/>
              <a:t>life</a:t>
            </a:r>
            <a:endParaRPr lang="pt-PT" dirty="0"/>
          </a:p>
        </p:txBody>
      </p:sp>
      <p:sp>
        <p:nvSpPr>
          <p:cNvPr id="3" name="Rectangle 4">
            <a:extLst>
              <a:ext uri="{FF2B5EF4-FFF2-40B4-BE49-F238E27FC236}">
                <a16:creationId xmlns:a16="http://schemas.microsoft.com/office/drawing/2014/main" id="{3A1C7583-EB54-038A-71AF-1FC37352495B}"/>
              </a:ext>
            </a:extLst>
          </p:cNvPr>
          <p:cNvSpPr>
            <a:spLocks noChangeArrowheads="1"/>
          </p:cNvSpPr>
          <p:nvPr/>
        </p:nvSpPr>
        <p:spPr bwMode="auto">
          <a:xfrm>
            <a:off x="3700267" y="6317342"/>
            <a:ext cx="398538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pt-PT"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EN Power project 2022-1-BG01-KA220-SCH-00085065</a:t>
            </a:r>
            <a:endParaRPr kumimoji="0" lang="en-GB" altLang="pt-PT" sz="1800" b="0" i="0" u="none" strike="noStrike" cap="none" normalizeH="0" baseline="0" dirty="0">
              <a:ln>
                <a:noFill/>
              </a:ln>
              <a:solidFill>
                <a:schemeClr val="tx1"/>
              </a:solidFill>
              <a:effectLst/>
              <a:latin typeface="Arial" panose="020B0604020202020204" pitchFamily="34" charset="0"/>
            </a:endParaRPr>
          </a:p>
        </p:txBody>
      </p:sp>
      <p:pic>
        <p:nvPicPr>
          <p:cNvPr id="10" name="Imagem 1936424287">
            <a:extLst>
              <a:ext uri="{FF2B5EF4-FFF2-40B4-BE49-F238E27FC236}">
                <a16:creationId xmlns:a16="http://schemas.microsoft.com/office/drawing/2014/main" id="{2B4DFDD4-7E43-EE59-092A-55DCC6897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82" y="6287349"/>
            <a:ext cx="588963" cy="40957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228640194">
            <a:extLst>
              <a:ext uri="{FF2B5EF4-FFF2-40B4-BE49-F238E27FC236}">
                <a16:creationId xmlns:a16="http://schemas.microsoft.com/office/drawing/2014/main" id="{CA0E04EB-128A-B2F0-5A86-BCB762250D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4613" y="6316415"/>
            <a:ext cx="1984375" cy="41592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08C02D2F-CCF6-D7E8-67B3-3C5D0D6BB14F}"/>
              </a:ext>
            </a:extLst>
          </p:cNvPr>
          <p:cNvPicPr>
            <a:picLocks noChangeAspect="1"/>
          </p:cNvPicPr>
          <p:nvPr/>
        </p:nvPicPr>
        <p:blipFill>
          <a:blip r:embed="rId4"/>
          <a:stretch>
            <a:fillRect/>
          </a:stretch>
        </p:blipFill>
        <p:spPr>
          <a:xfrm>
            <a:off x="400087" y="1550894"/>
            <a:ext cx="2197653" cy="2178424"/>
          </a:xfrm>
          <a:prstGeom prst="rect">
            <a:avLst/>
          </a:prstGeom>
        </p:spPr>
      </p:pic>
      <p:pic>
        <p:nvPicPr>
          <p:cNvPr id="15" name="Imagem 14">
            <a:extLst>
              <a:ext uri="{FF2B5EF4-FFF2-40B4-BE49-F238E27FC236}">
                <a16:creationId xmlns:a16="http://schemas.microsoft.com/office/drawing/2014/main" id="{16777AA1-9BAD-AD00-8305-6153F0FA17B2}"/>
              </a:ext>
            </a:extLst>
          </p:cNvPr>
          <p:cNvPicPr>
            <a:picLocks noChangeAspect="1"/>
          </p:cNvPicPr>
          <p:nvPr/>
        </p:nvPicPr>
        <p:blipFill>
          <a:blip r:embed="rId5"/>
          <a:stretch>
            <a:fillRect/>
          </a:stretch>
        </p:blipFill>
        <p:spPr>
          <a:xfrm>
            <a:off x="2800565" y="2070847"/>
            <a:ext cx="1874083" cy="1874083"/>
          </a:xfrm>
          <a:prstGeom prst="rect">
            <a:avLst/>
          </a:prstGeom>
        </p:spPr>
      </p:pic>
      <p:pic>
        <p:nvPicPr>
          <p:cNvPr id="16" name="Imagem 15">
            <a:extLst>
              <a:ext uri="{FF2B5EF4-FFF2-40B4-BE49-F238E27FC236}">
                <a16:creationId xmlns:a16="http://schemas.microsoft.com/office/drawing/2014/main" id="{B6F36FEA-1C72-97FA-DF82-762296B90725}"/>
              </a:ext>
            </a:extLst>
          </p:cNvPr>
          <p:cNvPicPr>
            <a:picLocks noChangeAspect="1"/>
          </p:cNvPicPr>
          <p:nvPr/>
        </p:nvPicPr>
        <p:blipFill>
          <a:blip r:embed="rId6"/>
          <a:stretch>
            <a:fillRect/>
          </a:stretch>
        </p:blipFill>
        <p:spPr>
          <a:xfrm>
            <a:off x="8384753" y="1488141"/>
            <a:ext cx="3407160" cy="4542879"/>
          </a:xfrm>
          <a:prstGeom prst="rect">
            <a:avLst/>
          </a:prstGeom>
        </p:spPr>
      </p:pic>
      <p:pic>
        <p:nvPicPr>
          <p:cNvPr id="17" name="Imagem 16">
            <a:extLst>
              <a:ext uri="{FF2B5EF4-FFF2-40B4-BE49-F238E27FC236}">
                <a16:creationId xmlns:a16="http://schemas.microsoft.com/office/drawing/2014/main" id="{384948F7-5573-1A3B-EB5C-297881A2667B}"/>
              </a:ext>
            </a:extLst>
          </p:cNvPr>
          <p:cNvPicPr>
            <a:picLocks noChangeAspect="1"/>
          </p:cNvPicPr>
          <p:nvPr/>
        </p:nvPicPr>
        <p:blipFill>
          <a:blip r:embed="rId7"/>
          <a:stretch>
            <a:fillRect/>
          </a:stretch>
        </p:blipFill>
        <p:spPr>
          <a:xfrm>
            <a:off x="4283635" y="4231252"/>
            <a:ext cx="2700617" cy="1799768"/>
          </a:xfrm>
          <a:prstGeom prst="rect">
            <a:avLst/>
          </a:prstGeom>
        </p:spPr>
      </p:pic>
      <p:pic>
        <p:nvPicPr>
          <p:cNvPr id="18" name="Imagem 17">
            <a:extLst>
              <a:ext uri="{FF2B5EF4-FFF2-40B4-BE49-F238E27FC236}">
                <a16:creationId xmlns:a16="http://schemas.microsoft.com/office/drawing/2014/main" id="{252C40E8-F7AD-B544-B29D-62EFBE484E5B}"/>
              </a:ext>
            </a:extLst>
          </p:cNvPr>
          <p:cNvPicPr>
            <a:picLocks noChangeAspect="1"/>
          </p:cNvPicPr>
          <p:nvPr/>
        </p:nvPicPr>
        <p:blipFill>
          <a:blip r:embed="rId8"/>
          <a:stretch>
            <a:fillRect/>
          </a:stretch>
        </p:blipFill>
        <p:spPr>
          <a:xfrm>
            <a:off x="453508" y="3884238"/>
            <a:ext cx="3599571" cy="2395351"/>
          </a:xfrm>
          <a:prstGeom prst="rect">
            <a:avLst/>
          </a:prstGeom>
        </p:spPr>
      </p:pic>
      <p:pic>
        <p:nvPicPr>
          <p:cNvPr id="19" name="Imagem 18">
            <a:extLst>
              <a:ext uri="{FF2B5EF4-FFF2-40B4-BE49-F238E27FC236}">
                <a16:creationId xmlns:a16="http://schemas.microsoft.com/office/drawing/2014/main" id="{2475C2BF-8A2A-C56A-199B-5A46A73B6624}"/>
              </a:ext>
            </a:extLst>
          </p:cNvPr>
          <p:cNvPicPr>
            <a:picLocks noChangeAspect="1"/>
          </p:cNvPicPr>
          <p:nvPr/>
        </p:nvPicPr>
        <p:blipFill>
          <a:blip r:embed="rId9"/>
          <a:stretch>
            <a:fillRect/>
          </a:stretch>
        </p:blipFill>
        <p:spPr>
          <a:xfrm>
            <a:off x="4674648" y="1777347"/>
            <a:ext cx="3498075" cy="2319376"/>
          </a:xfrm>
          <a:prstGeom prst="rect">
            <a:avLst/>
          </a:prstGeom>
        </p:spPr>
      </p:pic>
    </p:spTree>
    <p:extLst>
      <p:ext uri="{BB962C8B-B14F-4D97-AF65-F5344CB8AC3E}">
        <p14:creationId xmlns:p14="http://schemas.microsoft.com/office/powerpoint/2010/main" val="83547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E756867-7C6D-7DC0-DE82-4C5BA1372FB7}"/>
              </a:ext>
            </a:extLst>
          </p:cNvPr>
          <p:cNvSpPr>
            <a:spLocks noChangeArrowheads="1"/>
          </p:cNvSpPr>
          <p:nvPr/>
        </p:nvSpPr>
        <p:spPr bwMode="auto">
          <a:xfrm>
            <a:off x="3686618" y="6305720"/>
            <a:ext cx="398538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pt-PT"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EN Power project 2022-1-BG01-KA220-SCH-00085065</a:t>
            </a:r>
            <a:endParaRPr kumimoji="0" lang="en-GB" altLang="pt-PT" sz="1800" b="0" i="0" u="none" strike="noStrike" cap="none" normalizeH="0" baseline="0" dirty="0">
              <a:ln>
                <a:noFill/>
              </a:ln>
              <a:solidFill>
                <a:schemeClr val="tx1"/>
              </a:solidFill>
              <a:effectLst/>
              <a:latin typeface="Arial" panose="020B0604020202020204" pitchFamily="34" charset="0"/>
            </a:endParaRPr>
          </a:p>
        </p:txBody>
      </p:sp>
      <p:pic>
        <p:nvPicPr>
          <p:cNvPr id="3" name="Imagem 1936424287">
            <a:extLst>
              <a:ext uri="{FF2B5EF4-FFF2-40B4-BE49-F238E27FC236}">
                <a16:creationId xmlns:a16="http://schemas.microsoft.com/office/drawing/2014/main" id="{E76ADCFB-7DEE-8077-1C1F-B44B5DA85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433" y="6275727"/>
            <a:ext cx="588963" cy="40957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1228640194">
            <a:extLst>
              <a:ext uri="{FF2B5EF4-FFF2-40B4-BE49-F238E27FC236}">
                <a16:creationId xmlns:a16="http://schemas.microsoft.com/office/drawing/2014/main" id="{3CBAC839-78E7-DA58-7EB3-8EA8E8F914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0964" y="6304793"/>
            <a:ext cx="1984375" cy="4159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E07E68F8-D299-D869-EA84-30DE1228919B}"/>
              </a:ext>
            </a:extLst>
          </p:cNvPr>
          <p:cNvPicPr>
            <a:picLocks noChangeAspect="1"/>
          </p:cNvPicPr>
          <p:nvPr/>
        </p:nvPicPr>
        <p:blipFill>
          <a:blip r:embed="rId4"/>
          <a:stretch>
            <a:fillRect/>
          </a:stretch>
        </p:blipFill>
        <p:spPr>
          <a:xfrm>
            <a:off x="7412717" y="881036"/>
            <a:ext cx="3433483" cy="2565053"/>
          </a:xfrm>
          <a:prstGeom prst="rect">
            <a:avLst/>
          </a:prstGeom>
        </p:spPr>
      </p:pic>
      <p:pic>
        <p:nvPicPr>
          <p:cNvPr id="9" name="Imagem 8">
            <a:extLst>
              <a:ext uri="{FF2B5EF4-FFF2-40B4-BE49-F238E27FC236}">
                <a16:creationId xmlns:a16="http://schemas.microsoft.com/office/drawing/2014/main" id="{BCB5EDCC-8BDB-E9DC-63B5-E9D8AE4F4DA5}"/>
              </a:ext>
            </a:extLst>
          </p:cNvPr>
          <p:cNvPicPr>
            <a:picLocks noChangeAspect="1"/>
          </p:cNvPicPr>
          <p:nvPr/>
        </p:nvPicPr>
        <p:blipFill>
          <a:blip r:embed="rId5"/>
          <a:stretch>
            <a:fillRect/>
          </a:stretch>
        </p:blipFill>
        <p:spPr>
          <a:xfrm>
            <a:off x="505384" y="1525623"/>
            <a:ext cx="3117688" cy="1978958"/>
          </a:xfrm>
          <a:prstGeom prst="rect">
            <a:avLst/>
          </a:prstGeom>
        </p:spPr>
      </p:pic>
      <p:pic>
        <p:nvPicPr>
          <p:cNvPr id="10" name="Imagem 9">
            <a:extLst>
              <a:ext uri="{FF2B5EF4-FFF2-40B4-BE49-F238E27FC236}">
                <a16:creationId xmlns:a16="http://schemas.microsoft.com/office/drawing/2014/main" id="{DDA406BE-53CC-3028-0A48-752CAEF636B3}"/>
              </a:ext>
            </a:extLst>
          </p:cNvPr>
          <p:cNvPicPr>
            <a:picLocks noChangeAspect="1"/>
          </p:cNvPicPr>
          <p:nvPr/>
        </p:nvPicPr>
        <p:blipFill>
          <a:blip r:embed="rId6"/>
          <a:stretch>
            <a:fillRect/>
          </a:stretch>
        </p:blipFill>
        <p:spPr>
          <a:xfrm>
            <a:off x="510988" y="3693460"/>
            <a:ext cx="2450352" cy="1837764"/>
          </a:xfrm>
          <a:prstGeom prst="rect">
            <a:avLst/>
          </a:prstGeom>
        </p:spPr>
      </p:pic>
      <p:pic>
        <p:nvPicPr>
          <p:cNvPr id="11" name="Imagem 10">
            <a:extLst>
              <a:ext uri="{FF2B5EF4-FFF2-40B4-BE49-F238E27FC236}">
                <a16:creationId xmlns:a16="http://schemas.microsoft.com/office/drawing/2014/main" id="{11619C1B-ACAD-4B36-CEC0-73EF3C34D087}"/>
              </a:ext>
            </a:extLst>
          </p:cNvPr>
          <p:cNvPicPr>
            <a:picLocks noChangeAspect="1"/>
          </p:cNvPicPr>
          <p:nvPr/>
        </p:nvPicPr>
        <p:blipFill>
          <a:blip r:embed="rId7"/>
          <a:stretch>
            <a:fillRect/>
          </a:stretch>
        </p:blipFill>
        <p:spPr>
          <a:xfrm>
            <a:off x="7044297" y="3504581"/>
            <a:ext cx="4170325" cy="2690532"/>
          </a:xfrm>
          <a:prstGeom prst="rect">
            <a:avLst/>
          </a:prstGeom>
        </p:spPr>
      </p:pic>
      <p:pic>
        <p:nvPicPr>
          <p:cNvPr id="12" name="Imagem 11">
            <a:extLst>
              <a:ext uri="{FF2B5EF4-FFF2-40B4-BE49-F238E27FC236}">
                <a16:creationId xmlns:a16="http://schemas.microsoft.com/office/drawing/2014/main" id="{F27892F3-3B5D-D368-C656-34AA5D69B84A}"/>
              </a:ext>
            </a:extLst>
          </p:cNvPr>
          <p:cNvPicPr>
            <a:picLocks noChangeAspect="1"/>
          </p:cNvPicPr>
          <p:nvPr/>
        </p:nvPicPr>
        <p:blipFill>
          <a:blip r:embed="rId8"/>
          <a:stretch>
            <a:fillRect/>
          </a:stretch>
        </p:blipFill>
        <p:spPr>
          <a:xfrm>
            <a:off x="3044638" y="3812242"/>
            <a:ext cx="3533854" cy="1978958"/>
          </a:xfrm>
          <a:prstGeom prst="rect">
            <a:avLst/>
          </a:prstGeom>
        </p:spPr>
      </p:pic>
      <p:pic>
        <p:nvPicPr>
          <p:cNvPr id="13" name="Imagem 12">
            <a:extLst>
              <a:ext uri="{FF2B5EF4-FFF2-40B4-BE49-F238E27FC236}">
                <a16:creationId xmlns:a16="http://schemas.microsoft.com/office/drawing/2014/main" id="{C9831370-301D-D63E-F807-D076E2216747}"/>
              </a:ext>
            </a:extLst>
          </p:cNvPr>
          <p:cNvPicPr>
            <a:picLocks noChangeAspect="1"/>
          </p:cNvPicPr>
          <p:nvPr/>
        </p:nvPicPr>
        <p:blipFill>
          <a:blip r:embed="rId9"/>
          <a:stretch>
            <a:fillRect/>
          </a:stretch>
        </p:blipFill>
        <p:spPr>
          <a:xfrm>
            <a:off x="3756330" y="831007"/>
            <a:ext cx="2822162" cy="2822162"/>
          </a:xfrm>
          <a:prstGeom prst="rect">
            <a:avLst/>
          </a:prstGeom>
        </p:spPr>
      </p:pic>
    </p:spTree>
    <p:extLst>
      <p:ext uri="{BB962C8B-B14F-4D97-AF65-F5344CB8AC3E}">
        <p14:creationId xmlns:p14="http://schemas.microsoft.com/office/powerpoint/2010/main" val="371137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916" y="4450"/>
            <a:ext cx="2086137" cy="14465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744" y="4099341"/>
            <a:ext cx="1356878" cy="7155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399" y="4235004"/>
            <a:ext cx="850367" cy="52522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0292" y="4207945"/>
            <a:ext cx="1746290" cy="74761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8560" y="4254242"/>
            <a:ext cx="1534554" cy="45258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2830" y="4099341"/>
            <a:ext cx="1231900" cy="9144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6416" y="5136889"/>
            <a:ext cx="2693577" cy="565099"/>
          </a:xfrm>
          <a:prstGeom prst="rect">
            <a:avLst/>
          </a:prstGeom>
        </p:spPr>
      </p:pic>
      <p:sp>
        <p:nvSpPr>
          <p:cNvPr id="12" name="TextBox 11"/>
          <p:cNvSpPr txBox="1"/>
          <p:nvPr/>
        </p:nvSpPr>
        <p:spPr>
          <a:xfrm>
            <a:off x="4236416" y="1453084"/>
            <a:ext cx="3575282" cy="553998"/>
          </a:xfrm>
          <a:prstGeom prst="rect">
            <a:avLst/>
          </a:prstGeom>
          <a:noFill/>
        </p:spPr>
        <p:txBody>
          <a:bodyPr wrap="square" rtlCol="0">
            <a:spAutoFit/>
          </a:bodyPr>
          <a:lstStyle/>
          <a:p>
            <a:r>
              <a:rPr lang="en-US" sz="1200" cap="small" dirty="0">
                <a:solidFill>
                  <a:schemeClr val="accent2">
                    <a:lumMod val="75000"/>
                  </a:schemeClr>
                </a:solidFill>
              </a:rPr>
              <a:t>2022-1-BG01-KA220-SCH-000085065</a:t>
            </a:r>
            <a:endParaRPr lang="en-GB" sz="1200" dirty="0">
              <a:solidFill>
                <a:schemeClr val="accent2">
                  <a:lumMod val="75000"/>
                </a:schemeClr>
              </a:solidFill>
            </a:endParaRPr>
          </a:p>
          <a:p>
            <a:r>
              <a:rPr lang="en-GB" dirty="0"/>
              <a:t> </a:t>
            </a:r>
          </a:p>
        </p:txBody>
      </p:sp>
      <p:sp>
        <p:nvSpPr>
          <p:cNvPr id="13" name="TextBox 12"/>
          <p:cNvSpPr txBox="1"/>
          <p:nvPr/>
        </p:nvSpPr>
        <p:spPr>
          <a:xfrm>
            <a:off x="2353813" y="2009034"/>
            <a:ext cx="6859180" cy="1754326"/>
          </a:xfrm>
          <a:prstGeom prst="rect">
            <a:avLst/>
          </a:prstGeom>
          <a:noFill/>
        </p:spPr>
        <p:txBody>
          <a:bodyPr wrap="square" rtlCol="0">
            <a:spAutoFit/>
          </a:bodyPr>
          <a:lstStyle/>
          <a:p>
            <a:r>
              <a:rPr lang="en-GB" dirty="0">
                <a:solidFill>
                  <a:schemeClr val="accent2">
                    <a:lumMod val="60000"/>
                    <a:lumOff val="40000"/>
                  </a:schemeClr>
                </a:solidFill>
              </a:rPr>
              <a:t>Subject: </a:t>
            </a:r>
            <a:r>
              <a:rPr lang="en-GB" b="1" dirty="0">
                <a:solidFill>
                  <a:srgbClr val="0070C0"/>
                </a:solidFill>
              </a:rPr>
              <a:t>Maths</a:t>
            </a:r>
          </a:p>
          <a:p>
            <a:r>
              <a:rPr lang="en-GB" dirty="0">
                <a:solidFill>
                  <a:schemeClr val="accent2">
                    <a:lumMod val="60000"/>
                    <a:lumOff val="40000"/>
                  </a:schemeClr>
                </a:solidFill>
              </a:rPr>
              <a:t>Age of students:</a:t>
            </a:r>
            <a:r>
              <a:rPr lang="en-GB" dirty="0"/>
              <a:t> </a:t>
            </a:r>
            <a:r>
              <a:rPr lang="en-GB" b="1" dirty="0">
                <a:solidFill>
                  <a:srgbClr val="0070C0"/>
                </a:solidFill>
              </a:rPr>
              <a:t>9 – 10  years old</a:t>
            </a:r>
          </a:p>
          <a:p>
            <a:r>
              <a:rPr lang="en-GB" dirty="0">
                <a:solidFill>
                  <a:schemeClr val="accent2">
                    <a:lumMod val="60000"/>
                    <a:lumOff val="40000"/>
                  </a:schemeClr>
                </a:solidFill>
              </a:rPr>
              <a:t>Topic:</a:t>
            </a:r>
            <a:r>
              <a:rPr lang="en-GB" dirty="0">
                <a:solidFill>
                  <a:srgbClr val="0070C0"/>
                </a:solidFill>
              </a:rPr>
              <a:t> </a:t>
            </a:r>
            <a:r>
              <a:rPr lang="en-US" b="1" dirty="0">
                <a:solidFill>
                  <a:srgbClr val="0070C0"/>
                </a:solidFill>
              </a:rPr>
              <a:t>Geometry and Measurement</a:t>
            </a:r>
          </a:p>
          <a:p>
            <a:r>
              <a:rPr lang="en-GB" dirty="0">
                <a:solidFill>
                  <a:schemeClr val="accent2">
                    <a:lumMod val="60000"/>
                    <a:lumOff val="40000"/>
                  </a:schemeClr>
                </a:solidFill>
              </a:rPr>
              <a:t>Resource Title: </a:t>
            </a:r>
            <a:r>
              <a:rPr lang="en-US" b="1" dirty="0">
                <a:solidFill>
                  <a:srgbClr val="0070C0"/>
                </a:solidFill>
              </a:rPr>
              <a:t>The circle and circumference in art and life</a:t>
            </a:r>
          </a:p>
          <a:p>
            <a:r>
              <a:rPr lang="en-GB" b="1" dirty="0">
                <a:solidFill>
                  <a:schemeClr val="accent2">
                    <a:lumMod val="60000"/>
                    <a:lumOff val="40000"/>
                  </a:schemeClr>
                </a:solidFill>
              </a:rPr>
              <a:t>Credits:</a:t>
            </a:r>
            <a:r>
              <a:rPr lang="en-GB" b="1" dirty="0">
                <a:solidFill>
                  <a:srgbClr val="0070C0"/>
                </a:solidFill>
              </a:rPr>
              <a:t> AECE – Escola </a:t>
            </a:r>
            <a:r>
              <a:rPr lang="en-GB" b="1" dirty="0" err="1">
                <a:solidFill>
                  <a:srgbClr val="0070C0"/>
                </a:solidFill>
              </a:rPr>
              <a:t>Básica</a:t>
            </a:r>
            <a:r>
              <a:rPr lang="en-GB" b="1" dirty="0">
                <a:solidFill>
                  <a:srgbClr val="0070C0"/>
                </a:solidFill>
              </a:rPr>
              <a:t> da Zona Verde </a:t>
            </a:r>
          </a:p>
          <a:p>
            <a:endParaRPr lang="en-GB" dirty="0"/>
          </a:p>
        </p:txBody>
      </p:sp>
      <p:sp>
        <p:nvSpPr>
          <p:cNvPr id="14" name="TextBox 13"/>
          <p:cNvSpPr txBox="1"/>
          <p:nvPr/>
        </p:nvSpPr>
        <p:spPr>
          <a:xfrm>
            <a:off x="3006436" y="6001248"/>
            <a:ext cx="4562763" cy="261610"/>
          </a:xfrm>
          <a:prstGeom prst="rect">
            <a:avLst/>
          </a:prstGeom>
          <a:noFill/>
        </p:spPr>
        <p:txBody>
          <a:bodyPr wrap="square" rtlCol="0">
            <a:spAutoFit/>
          </a:bodyPr>
          <a:lstStyle/>
          <a:p>
            <a:pPr algn="ctr"/>
            <a:r>
              <a:rPr lang="en-GB" sz="1100" dirty="0"/>
              <a:t>All media are within the EU intellectual property law.</a:t>
            </a:r>
          </a:p>
        </p:txBody>
      </p:sp>
      <p:sp>
        <p:nvSpPr>
          <p:cNvPr id="15" name="TextBox 14"/>
          <p:cNvSpPr txBox="1"/>
          <p:nvPr/>
        </p:nvSpPr>
        <p:spPr>
          <a:xfrm>
            <a:off x="434182" y="6304518"/>
            <a:ext cx="11179750" cy="430887"/>
          </a:xfrm>
          <a:prstGeom prst="rect">
            <a:avLst/>
          </a:prstGeom>
          <a:noFill/>
        </p:spPr>
        <p:txBody>
          <a:bodyPr wrap="square" rtlCol="0">
            <a:spAutoFit/>
          </a:bodyPr>
          <a:lstStyle/>
          <a:p>
            <a:pPr algn="ctr"/>
            <a:r>
              <a:rPr lang="en-GB" sz="1100" dirty="0"/>
              <a:t>The European Commission’s support for this publication does not constitute an endorsement of the contents, which reflect the views only of the authors, and the Commission cannot be held responsible for any use which may be made of the information contained herein.</a:t>
            </a:r>
          </a:p>
        </p:txBody>
      </p:sp>
    </p:spTree>
    <p:extLst>
      <p:ext uri="{BB962C8B-B14F-4D97-AF65-F5344CB8AC3E}">
        <p14:creationId xmlns:p14="http://schemas.microsoft.com/office/powerpoint/2010/main" val="59605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odelo de Estrutura de Marca d'água">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Office_29443074_TF03460614" id="{08A4C8C6-3F05-4D0C-AFB9-89909E109CA6}" vid="{0FBD56E4-FD4C-4F9C-858D-3449CE858202}"/>
    </a:ext>
  </a:extLst>
</a:theme>
</file>

<file path=ppt/theme/theme2.xml><?xml version="1.0" encoding="utf-8"?>
<a:theme xmlns:a="http://schemas.openxmlformats.org/drawingml/2006/main" name="Tema do Offic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Modelo de diapositivo de marca d'água</Template>
  <TotalTime>59</TotalTime>
  <Words>132</Words>
  <Application>Microsoft Office PowerPoint</Application>
  <PresentationFormat>Ecrã Panorâmico</PresentationFormat>
  <Paragraphs>20</Paragraphs>
  <Slides>6</Slides>
  <Notes>2</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6</vt:i4>
      </vt:variant>
    </vt:vector>
  </HeadingPairs>
  <TitlesOfParts>
    <vt:vector size="12" baseType="lpstr">
      <vt:lpstr>Arial</vt:lpstr>
      <vt:lpstr>Calibri</vt:lpstr>
      <vt:lpstr>Century Gothic</vt:lpstr>
      <vt:lpstr>Times New Roman</vt:lpstr>
      <vt:lpstr>Wingdings</vt:lpstr>
      <vt:lpstr>Modelo de Estrutura de Marca d'água</vt:lpstr>
      <vt:lpstr>The circle and circumference in art and life</vt:lpstr>
      <vt:lpstr>…in art</vt:lpstr>
      <vt:lpstr>Apresentação do PowerPoint</vt:lpstr>
      <vt:lpstr>…in life</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círculo e a circunferência na arte e na vida</dc:title>
  <dc:creator>Cristina Martins</dc:creator>
  <cp:lastModifiedBy>Paula Couto</cp:lastModifiedBy>
  <cp:revision>11</cp:revision>
  <dcterms:created xsi:type="dcterms:W3CDTF">2024-03-17T22:31:49Z</dcterms:created>
  <dcterms:modified xsi:type="dcterms:W3CDTF">2024-06-19T19:21:34Z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74068000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